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83" r:id="rId3"/>
    <p:sldId id="300" r:id="rId4"/>
    <p:sldId id="301" r:id="rId5"/>
    <p:sldId id="260" r:id="rId6"/>
    <p:sldId id="261" r:id="rId7"/>
    <p:sldId id="258" r:id="rId8"/>
    <p:sldId id="262" r:id="rId9"/>
    <p:sldId id="302" r:id="rId10"/>
    <p:sldId id="264" r:id="rId11"/>
    <p:sldId id="265" r:id="rId12"/>
    <p:sldId id="25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96" d="100"/>
          <a:sy n="96" d="100"/>
        </p:scale>
        <p:origin x="28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28.sv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28.sv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8D94E-C404-4CE5-8B37-0A50E169CD1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2D1E800-B8E0-47D1-9072-2CFC728867AB}">
      <dgm:prSet/>
      <dgm:spPr/>
      <dgm:t>
        <a:bodyPr/>
        <a:lstStyle/>
        <a:p>
          <a:r>
            <a:rPr lang="en-US"/>
            <a:t>AGILE (SCRUM/SAFe)</a:t>
          </a:r>
        </a:p>
      </dgm:t>
    </dgm:pt>
    <dgm:pt modelId="{BC666A2A-4B68-43CD-A928-293E5FE2C7A0}" type="parTrans" cxnId="{E237444B-40C1-436D-A644-68D9054FA501}">
      <dgm:prSet/>
      <dgm:spPr/>
      <dgm:t>
        <a:bodyPr/>
        <a:lstStyle/>
        <a:p>
          <a:endParaRPr lang="en-US"/>
        </a:p>
      </dgm:t>
    </dgm:pt>
    <dgm:pt modelId="{7DA5ADD4-C3F7-42BD-A7E9-8503C350BBB9}" type="sibTrans" cxnId="{E237444B-40C1-436D-A644-68D9054FA501}">
      <dgm:prSet/>
      <dgm:spPr/>
      <dgm:t>
        <a:bodyPr/>
        <a:lstStyle/>
        <a:p>
          <a:endParaRPr lang="en-US"/>
        </a:p>
      </dgm:t>
    </dgm:pt>
    <dgm:pt modelId="{9F85E2E5-F1AB-41A5-9F7A-B19FF16964D7}">
      <dgm:prSet/>
      <dgm:spPr/>
      <dgm:t>
        <a:bodyPr/>
        <a:lstStyle/>
        <a:p>
          <a:r>
            <a:rPr lang="en-US"/>
            <a:t>WATERFALL METHODOLOGY</a:t>
          </a:r>
        </a:p>
      </dgm:t>
    </dgm:pt>
    <dgm:pt modelId="{0AA07488-8ED7-4AF5-AC71-20D7598A373C}" type="parTrans" cxnId="{64EA6DDF-5F2F-4404-87B9-031E5208E0D0}">
      <dgm:prSet/>
      <dgm:spPr/>
      <dgm:t>
        <a:bodyPr/>
        <a:lstStyle/>
        <a:p>
          <a:endParaRPr lang="en-US"/>
        </a:p>
      </dgm:t>
    </dgm:pt>
    <dgm:pt modelId="{169DCAA2-5C41-425D-9893-E766D45DA221}" type="sibTrans" cxnId="{64EA6DDF-5F2F-4404-87B9-031E5208E0D0}">
      <dgm:prSet/>
      <dgm:spPr/>
      <dgm:t>
        <a:bodyPr/>
        <a:lstStyle/>
        <a:p>
          <a:endParaRPr lang="en-US"/>
        </a:p>
      </dgm:t>
    </dgm:pt>
    <dgm:pt modelId="{D6555EFB-378E-49A9-B4B1-9C2723CB5043}">
      <dgm:prSet/>
      <dgm:spPr/>
      <dgm:t>
        <a:bodyPr/>
        <a:lstStyle/>
        <a:p>
          <a:r>
            <a:rPr lang="en-US" b="0" i="0" baseline="0"/>
            <a:t>KANBAN TECHNOLOGY</a:t>
          </a:r>
          <a:endParaRPr lang="en-US"/>
        </a:p>
      </dgm:t>
    </dgm:pt>
    <dgm:pt modelId="{0B373B5D-4FA8-4272-9FE0-C4FD06DF0FFE}" type="parTrans" cxnId="{AD9D9BE4-46E5-45CC-A83B-6315D65E0697}">
      <dgm:prSet/>
      <dgm:spPr/>
      <dgm:t>
        <a:bodyPr/>
        <a:lstStyle/>
        <a:p>
          <a:endParaRPr lang="en-US"/>
        </a:p>
      </dgm:t>
    </dgm:pt>
    <dgm:pt modelId="{8337496B-81C1-4D5F-8390-36523662E584}" type="sibTrans" cxnId="{AD9D9BE4-46E5-45CC-A83B-6315D65E0697}">
      <dgm:prSet/>
      <dgm:spPr/>
      <dgm:t>
        <a:bodyPr/>
        <a:lstStyle/>
        <a:p>
          <a:endParaRPr lang="en-US"/>
        </a:p>
      </dgm:t>
    </dgm:pt>
    <dgm:pt modelId="{B22B3484-0FF2-440C-AEB3-BEA38C7C37C6}">
      <dgm:prSet/>
      <dgm:spPr/>
      <dgm:t>
        <a:bodyPr/>
        <a:lstStyle/>
        <a:p>
          <a:r>
            <a:rPr lang="en-US"/>
            <a:t>HYBRID MODELS</a:t>
          </a:r>
        </a:p>
      </dgm:t>
    </dgm:pt>
    <dgm:pt modelId="{DB197EB8-5661-4783-9371-55523FE4FEDD}" type="parTrans" cxnId="{7FB63FC8-B66C-486B-8D0C-BFDDFCE0D985}">
      <dgm:prSet/>
      <dgm:spPr/>
      <dgm:t>
        <a:bodyPr/>
        <a:lstStyle/>
        <a:p>
          <a:endParaRPr lang="en-US"/>
        </a:p>
      </dgm:t>
    </dgm:pt>
    <dgm:pt modelId="{9A87E0C6-E9AF-4D73-92B4-47A2EEFF48C7}" type="sibTrans" cxnId="{7FB63FC8-B66C-486B-8D0C-BFDDFCE0D985}">
      <dgm:prSet/>
      <dgm:spPr/>
      <dgm:t>
        <a:bodyPr/>
        <a:lstStyle/>
        <a:p>
          <a:endParaRPr lang="en-US"/>
        </a:p>
      </dgm:t>
    </dgm:pt>
    <dgm:pt modelId="{963F259E-FDE1-41A9-9298-401F7661A8BC}">
      <dgm:prSet/>
      <dgm:spPr/>
      <dgm:t>
        <a:bodyPr/>
        <a:lstStyle/>
        <a:p>
          <a:r>
            <a:rPr lang="en-US" b="0" i="0" baseline="0"/>
            <a:t>ITIL KNOWLEDGE</a:t>
          </a:r>
          <a:endParaRPr lang="en-US"/>
        </a:p>
      </dgm:t>
    </dgm:pt>
    <dgm:pt modelId="{5787221C-BDC2-479E-B217-847B4CCD20EE}" type="parTrans" cxnId="{3D14644D-8A62-49CF-8D6A-45C5CB2F4D09}">
      <dgm:prSet/>
      <dgm:spPr/>
      <dgm:t>
        <a:bodyPr/>
        <a:lstStyle/>
        <a:p>
          <a:endParaRPr lang="en-US"/>
        </a:p>
      </dgm:t>
    </dgm:pt>
    <dgm:pt modelId="{CA58C16F-7BD1-4A7C-86DF-0DA5F58A238E}" type="sibTrans" cxnId="{3D14644D-8A62-49CF-8D6A-45C5CB2F4D09}">
      <dgm:prSet/>
      <dgm:spPr/>
      <dgm:t>
        <a:bodyPr/>
        <a:lstStyle/>
        <a:p>
          <a:endParaRPr lang="en-US"/>
        </a:p>
      </dgm:t>
    </dgm:pt>
    <dgm:pt modelId="{B2724FCD-2761-40A8-AC59-9B8EDF1CD019}">
      <dgm:prSet/>
      <dgm:spPr/>
      <dgm:t>
        <a:bodyPr/>
        <a:lstStyle/>
        <a:p>
          <a:r>
            <a:rPr lang="en-US"/>
            <a:t>RISK MANAGEMENT</a:t>
          </a:r>
        </a:p>
      </dgm:t>
    </dgm:pt>
    <dgm:pt modelId="{E06656B6-DFBF-4963-848D-F480CFE1FE91}" type="parTrans" cxnId="{4BC5C4DF-45F9-414D-8430-8797A81C8489}">
      <dgm:prSet/>
      <dgm:spPr/>
      <dgm:t>
        <a:bodyPr/>
        <a:lstStyle/>
        <a:p>
          <a:endParaRPr lang="en-US"/>
        </a:p>
      </dgm:t>
    </dgm:pt>
    <dgm:pt modelId="{F02F0298-F0D9-4661-8AAD-06CAD697A96F}" type="sibTrans" cxnId="{4BC5C4DF-45F9-414D-8430-8797A81C8489}">
      <dgm:prSet/>
      <dgm:spPr/>
      <dgm:t>
        <a:bodyPr/>
        <a:lstStyle/>
        <a:p>
          <a:endParaRPr lang="en-US"/>
        </a:p>
      </dgm:t>
    </dgm:pt>
    <dgm:pt modelId="{FF1E41B1-0124-4D18-A9A2-004ED217A1EB}" type="pres">
      <dgm:prSet presAssocID="{E688D94E-C404-4CE5-8B37-0A50E169CD15}" presName="vert0" presStyleCnt="0">
        <dgm:presLayoutVars>
          <dgm:dir/>
          <dgm:animOne val="branch"/>
          <dgm:animLvl val="lvl"/>
        </dgm:presLayoutVars>
      </dgm:prSet>
      <dgm:spPr/>
    </dgm:pt>
    <dgm:pt modelId="{6575C51E-4E87-4E13-BFE5-B2D7EF5FE0BE}" type="pres">
      <dgm:prSet presAssocID="{C2D1E800-B8E0-47D1-9072-2CFC728867AB}" presName="thickLine" presStyleLbl="alignNode1" presStyleIdx="0" presStyleCnt="6"/>
      <dgm:spPr/>
    </dgm:pt>
    <dgm:pt modelId="{4927D476-5AFA-4373-A861-35DD22A2629E}" type="pres">
      <dgm:prSet presAssocID="{C2D1E800-B8E0-47D1-9072-2CFC728867AB}" presName="horz1" presStyleCnt="0"/>
      <dgm:spPr/>
    </dgm:pt>
    <dgm:pt modelId="{62CC4C4B-148B-4FF7-8E70-6F6F83FD6BEC}" type="pres">
      <dgm:prSet presAssocID="{C2D1E800-B8E0-47D1-9072-2CFC728867AB}" presName="tx1" presStyleLbl="revTx" presStyleIdx="0" presStyleCnt="6"/>
      <dgm:spPr/>
    </dgm:pt>
    <dgm:pt modelId="{4DC5FA4F-11F1-48F9-9EB7-D39A38689F92}" type="pres">
      <dgm:prSet presAssocID="{C2D1E800-B8E0-47D1-9072-2CFC728867AB}" presName="vert1" presStyleCnt="0"/>
      <dgm:spPr/>
    </dgm:pt>
    <dgm:pt modelId="{0698274E-F9C5-45E7-B450-247BAB7A3327}" type="pres">
      <dgm:prSet presAssocID="{9F85E2E5-F1AB-41A5-9F7A-B19FF16964D7}" presName="thickLine" presStyleLbl="alignNode1" presStyleIdx="1" presStyleCnt="6"/>
      <dgm:spPr/>
    </dgm:pt>
    <dgm:pt modelId="{06E3D01A-6E28-4B41-8A8C-B63D3823357C}" type="pres">
      <dgm:prSet presAssocID="{9F85E2E5-F1AB-41A5-9F7A-B19FF16964D7}" presName="horz1" presStyleCnt="0"/>
      <dgm:spPr/>
    </dgm:pt>
    <dgm:pt modelId="{7D664851-DD51-4C8F-BA63-6802E15F5FC1}" type="pres">
      <dgm:prSet presAssocID="{9F85E2E5-F1AB-41A5-9F7A-B19FF16964D7}" presName="tx1" presStyleLbl="revTx" presStyleIdx="1" presStyleCnt="6"/>
      <dgm:spPr/>
    </dgm:pt>
    <dgm:pt modelId="{BF6A5404-7731-4F29-BFC6-01BA8ACB867F}" type="pres">
      <dgm:prSet presAssocID="{9F85E2E5-F1AB-41A5-9F7A-B19FF16964D7}" presName="vert1" presStyleCnt="0"/>
      <dgm:spPr/>
    </dgm:pt>
    <dgm:pt modelId="{619C1B3C-0ECA-4E33-B39E-2BD6BE373B32}" type="pres">
      <dgm:prSet presAssocID="{D6555EFB-378E-49A9-B4B1-9C2723CB5043}" presName="thickLine" presStyleLbl="alignNode1" presStyleIdx="2" presStyleCnt="6"/>
      <dgm:spPr/>
    </dgm:pt>
    <dgm:pt modelId="{7654F31B-A5E3-4D25-8012-44370963C663}" type="pres">
      <dgm:prSet presAssocID="{D6555EFB-378E-49A9-B4B1-9C2723CB5043}" presName="horz1" presStyleCnt="0"/>
      <dgm:spPr/>
    </dgm:pt>
    <dgm:pt modelId="{E8CBC76C-BD91-4E7D-AF0C-42D559E2FBDE}" type="pres">
      <dgm:prSet presAssocID="{D6555EFB-378E-49A9-B4B1-9C2723CB5043}" presName="tx1" presStyleLbl="revTx" presStyleIdx="2" presStyleCnt="6"/>
      <dgm:spPr/>
    </dgm:pt>
    <dgm:pt modelId="{10912B9D-AD41-46FC-BC9A-62C72C02688A}" type="pres">
      <dgm:prSet presAssocID="{D6555EFB-378E-49A9-B4B1-9C2723CB5043}" presName="vert1" presStyleCnt="0"/>
      <dgm:spPr/>
    </dgm:pt>
    <dgm:pt modelId="{7EF017FB-C8EE-46AD-B314-7975F23C6B69}" type="pres">
      <dgm:prSet presAssocID="{B22B3484-0FF2-440C-AEB3-BEA38C7C37C6}" presName="thickLine" presStyleLbl="alignNode1" presStyleIdx="3" presStyleCnt="6"/>
      <dgm:spPr/>
    </dgm:pt>
    <dgm:pt modelId="{15FE83AA-A353-4F38-BA25-8DDE1278784F}" type="pres">
      <dgm:prSet presAssocID="{B22B3484-0FF2-440C-AEB3-BEA38C7C37C6}" presName="horz1" presStyleCnt="0"/>
      <dgm:spPr/>
    </dgm:pt>
    <dgm:pt modelId="{B169C428-8750-4441-9FC3-9656719350C3}" type="pres">
      <dgm:prSet presAssocID="{B22B3484-0FF2-440C-AEB3-BEA38C7C37C6}" presName="tx1" presStyleLbl="revTx" presStyleIdx="3" presStyleCnt="6"/>
      <dgm:spPr/>
    </dgm:pt>
    <dgm:pt modelId="{A3A6086F-0EAC-4535-B6B1-6BE788315D50}" type="pres">
      <dgm:prSet presAssocID="{B22B3484-0FF2-440C-AEB3-BEA38C7C37C6}" presName="vert1" presStyleCnt="0"/>
      <dgm:spPr/>
    </dgm:pt>
    <dgm:pt modelId="{20001560-B438-4BC9-B926-A95744F56778}" type="pres">
      <dgm:prSet presAssocID="{963F259E-FDE1-41A9-9298-401F7661A8BC}" presName="thickLine" presStyleLbl="alignNode1" presStyleIdx="4" presStyleCnt="6"/>
      <dgm:spPr/>
    </dgm:pt>
    <dgm:pt modelId="{F954FBD6-EF35-4592-891A-2BC0A2212233}" type="pres">
      <dgm:prSet presAssocID="{963F259E-FDE1-41A9-9298-401F7661A8BC}" presName="horz1" presStyleCnt="0"/>
      <dgm:spPr/>
    </dgm:pt>
    <dgm:pt modelId="{F3745805-9D44-4452-9B7F-27231311F2AF}" type="pres">
      <dgm:prSet presAssocID="{963F259E-FDE1-41A9-9298-401F7661A8BC}" presName="tx1" presStyleLbl="revTx" presStyleIdx="4" presStyleCnt="6"/>
      <dgm:spPr/>
    </dgm:pt>
    <dgm:pt modelId="{F69FE795-57E8-4ED5-8131-4901498D0B32}" type="pres">
      <dgm:prSet presAssocID="{963F259E-FDE1-41A9-9298-401F7661A8BC}" presName="vert1" presStyleCnt="0"/>
      <dgm:spPr/>
    </dgm:pt>
    <dgm:pt modelId="{4702083A-E9BC-4652-9157-C6AA27A0ADB1}" type="pres">
      <dgm:prSet presAssocID="{B2724FCD-2761-40A8-AC59-9B8EDF1CD019}" presName="thickLine" presStyleLbl="alignNode1" presStyleIdx="5" presStyleCnt="6"/>
      <dgm:spPr/>
    </dgm:pt>
    <dgm:pt modelId="{78B04515-149A-44F1-9F5A-19F17CA8A684}" type="pres">
      <dgm:prSet presAssocID="{B2724FCD-2761-40A8-AC59-9B8EDF1CD019}" presName="horz1" presStyleCnt="0"/>
      <dgm:spPr/>
    </dgm:pt>
    <dgm:pt modelId="{7A0AD4D3-7429-45F6-889A-C490CF414923}" type="pres">
      <dgm:prSet presAssocID="{B2724FCD-2761-40A8-AC59-9B8EDF1CD019}" presName="tx1" presStyleLbl="revTx" presStyleIdx="5" presStyleCnt="6"/>
      <dgm:spPr/>
    </dgm:pt>
    <dgm:pt modelId="{ACE7BB29-A0E7-4C1F-8F15-055B3CC7728E}" type="pres">
      <dgm:prSet presAssocID="{B2724FCD-2761-40A8-AC59-9B8EDF1CD019}" presName="vert1" presStyleCnt="0"/>
      <dgm:spPr/>
    </dgm:pt>
  </dgm:ptLst>
  <dgm:cxnLst>
    <dgm:cxn modelId="{B6843B14-6D42-42EE-A731-0E330D5669F0}" type="presOf" srcId="{B22B3484-0FF2-440C-AEB3-BEA38C7C37C6}" destId="{B169C428-8750-4441-9FC3-9656719350C3}" srcOrd="0" destOrd="0" presId="urn:microsoft.com/office/officeart/2008/layout/LinedList"/>
    <dgm:cxn modelId="{930BCD26-D67B-4CC3-9011-6F9DE900C051}" type="presOf" srcId="{963F259E-FDE1-41A9-9298-401F7661A8BC}" destId="{F3745805-9D44-4452-9B7F-27231311F2AF}" srcOrd="0" destOrd="0" presId="urn:microsoft.com/office/officeart/2008/layout/LinedList"/>
    <dgm:cxn modelId="{B751F636-7F60-4413-BB19-C1AEFB93BE1D}" type="presOf" srcId="{9F85E2E5-F1AB-41A5-9F7A-B19FF16964D7}" destId="{7D664851-DD51-4C8F-BA63-6802E15F5FC1}" srcOrd="0" destOrd="0" presId="urn:microsoft.com/office/officeart/2008/layout/LinedList"/>
    <dgm:cxn modelId="{A4CF6646-131E-4F0E-8BF6-F2466044810D}" type="presOf" srcId="{B2724FCD-2761-40A8-AC59-9B8EDF1CD019}" destId="{7A0AD4D3-7429-45F6-889A-C490CF414923}" srcOrd="0" destOrd="0" presId="urn:microsoft.com/office/officeart/2008/layout/LinedList"/>
    <dgm:cxn modelId="{E237444B-40C1-436D-A644-68D9054FA501}" srcId="{E688D94E-C404-4CE5-8B37-0A50E169CD15}" destId="{C2D1E800-B8E0-47D1-9072-2CFC728867AB}" srcOrd="0" destOrd="0" parTransId="{BC666A2A-4B68-43CD-A928-293E5FE2C7A0}" sibTransId="{7DA5ADD4-C3F7-42BD-A7E9-8503C350BBB9}"/>
    <dgm:cxn modelId="{3D14644D-8A62-49CF-8D6A-45C5CB2F4D09}" srcId="{E688D94E-C404-4CE5-8B37-0A50E169CD15}" destId="{963F259E-FDE1-41A9-9298-401F7661A8BC}" srcOrd="4" destOrd="0" parTransId="{5787221C-BDC2-479E-B217-847B4CCD20EE}" sibTransId="{CA58C16F-7BD1-4A7C-86DF-0DA5F58A238E}"/>
    <dgm:cxn modelId="{214D8E77-171E-41B9-BFC5-80D6A78B1FDA}" type="presOf" srcId="{E688D94E-C404-4CE5-8B37-0A50E169CD15}" destId="{FF1E41B1-0124-4D18-A9A2-004ED217A1EB}" srcOrd="0" destOrd="0" presId="urn:microsoft.com/office/officeart/2008/layout/LinedList"/>
    <dgm:cxn modelId="{3918C386-1611-4E0E-9C85-D44439E6B71F}" type="presOf" srcId="{C2D1E800-B8E0-47D1-9072-2CFC728867AB}" destId="{62CC4C4B-148B-4FF7-8E70-6F6F83FD6BEC}" srcOrd="0" destOrd="0" presId="urn:microsoft.com/office/officeart/2008/layout/LinedList"/>
    <dgm:cxn modelId="{7FB63FC8-B66C-486B-8D0C-BFDDFCE0D985}" srcId="{E688D94E-C404-4CE5-8B37-0A50E169CD15}" destId="{B22B3484-0FF2-440C-AEB3-BEA38C7C37C6}" srcOrd="3" destOrd="0" parTransId="{DB197EB8-5661-4783-9371-55523FE4FEDD}" sibTransId="{9A87E0C6-E9AF-4D73-92B4-47A2EEFF48C7}"/>
    <dgm:cxn modelId="{64EA6DDF-5F2F-4404-87B9-031E5208E0D0}" srcId="{E688D94E-C404-4CE5-8B37-0A50E169CD15}" destId="{9F85E2E5-F1AB-41A5-9F7A-B19FF16964D7}" srcOrd="1" destOrd="0" parTransId="{0AA07488-8ED7-4AF5-AC71-20D7598A373C}" sibTransId="{169DCAA2-5C41-425D-9893-E766D45DA221}"/>
    <dgm:cxn modelId="{4BC5C4DF-45F9-414D-8430-8797A81C8489}" srcId="{E688D94E-C404-4CE5-8B37-0A50E169CD15}" destId="{B2724FCD-2761-40A8-AC59-9B8EDF1CD019}" srcOrd="5" destOrd="0" parTransId="{E06656B6-DFBF-4963-848D-F480CFE1FE91}" sibTransId="{F02F0298-F0D9-4661-8AAD-06CAD697A96F}"/>
    <dgm:cxn modelId="{AD9D9BE4-46E5-45CC-A83B-6315D65E0697}" srcId="{E688D94E-C404-4CE5-8B37-0A50E169CD15}" destId="{D6555EFB-378E-49A9-B4B1-9C2723CB5043}" srcOrd="2" destOrd="0" parTransId="{0B373B5D-4FA8-4272-9FE0-C4FD06DF0FFE}" sibTransId="{8337496B-81C1-4D5F-8390-36523662E584}"/>
    <dgm:cxn modelId="{A4E46DEA-1B9B-4981-BEDC-ACB87F840C41}" type="presOf" srcId="{D6555EFB-378E-49A9-B4B1-9C2723CB5043}" destId="{E8CBC76C-BD91-4E7D-AF0C-42D559E2FBDE}" srcOrd="0" destOrd="0" presId="urn:microsoft.com/office/officeart/2008/layout/LinedList"/>
    <dgm:cxn modelId="{BED6D189-7291-482D-913C-48FC4E18D9F3}" type="presParOf" srcId="{FF1E41B1-0124-4D18-A9A2-004ED217A1EB}" destId="{6575C51E-4E87-4E13-BFE5-B2D7EF5FE0BE}" srcOrd="0" destOrd="0" presId="urn:microsoft.com/office/officeart/2008/layout/LinedList"/>
    <dgm:cxn modelId="{1A17F648-ECC3-46CC-9164-B51FE2755EA6}" type="presParOf" srcId="{FF1E41B1-0124-4D18-A9A2-004ED217A1EB}" destId="{4927D476-5AFA-4373-A861-35DD22A2629E}" srcOrd="1" destOrd="0" presId="urn:microsoft.com/office/officeart/2008/layout/LinedList"/>
    <dgm:cxn modelId="{C0AC819D-CC0F-4F84-B701-346FF1999970}" type="presParOf" srcId="{4927D476-5AFA-4373-A861-35DD22A2629E}" destId="{62CC4C4B-148B-4FF7-8E70-6F6F83FD6BEC}" srcOrd="0" destOrd="0" presId="urn:microsoft.com/office/officeart/2008/layout/LinedList"/>
    <dgm:cxn modelId="{A35889AB-5DC0-4BD6-89AD-DF7CD583826F}" type="presParOf" srcId="{4927D476-5AFA-4373-A861-35DD22A2629E}" destId="{4DC5FA4F-11F1-48F9-9EB7-D39A38689F92}" srcOrd="1" destOrd="0" presId="urn:microsoft.com/office/officeart/2008/layout/LinedList"/>
    <dgm:cxn modelId="{7FB8AF0F-7D86-45E8-A38B-C821ACAF4426}" type="presParOf" srcId="{FF1E41B1-0124-4D18-A9A2-004ED217A1EB}" destId="{0698274E-F9C5-45E7-B450-247BAB7A3327}" srcOrd="2" destOrd="0" presId="urn:microsoft.com/office/officeart/2008/layout/LinedList"/>
    <dgm:cxn modelId="{445638B2-B54D-4C43-AC3A-A152D9DBE49C}" type="presParOf" srcId="{FF1E41B1-0124-4D18-A9A2-004ED217A1EB}" destId="{06E3D01A-6E28-4B41-8A8C-B63D3823357C}" srcOrd="3" destOrd="0" presId="urn:microsoft.com/office/officeart/2008/layout/LinedList"/>
    <dgm:cxn modelId="{640E9015-2054-4713-A038-0DBE36F6431C}" type="presParOf" srcId="{06E3D01A-6E28-4B41-8A8C-B63D3823357C}" destId="{7D664851-DD51-4C8F-BA63-6802E15F5FC1}" srcOrd="0" destOrd="0" presId="urn:microsoft.com/office/officeart/2008/layout/LinedList"/>
    <dgm:cxn modelId="{66494C53-C386-4A34-9343-ABD9E6765AF4}" type="presParOf" srcId="{06E3D01A-6E28-4B41-8A8C-B63D3823357C}" destId="{BF6A5404-7731-4F29-BFC6-01BA8ACB867F}" srcOrd="1" destOrd="0" presId="urn:microsoft.com/office/officeart/2008/layout/LinedList"/>
    <dgm:cxn modelId="{1ABECD87-40C2-4D70-8C40-DF2726D2EE85}" type="presParOf" srcId="{FF1E41B1-0124-4D18-A9A2-004ED217A1EB}" destId="{619C1B3C-0ECA-4E33-B39E-2BD6BE373B32}" srcOrd="4" destOrd="0" presId="urn:microsoft.com/office/officeart/2008/layout/LinedList"/>
    <dgm:cxn modelId="{8C04C931-B628-4B70-BC2C-32C9E008F010}" type="presParOf" srcId="{FF1E41B1-0124-4D18-A9A2-004ED217A1EB}" destId="{7654F31B-A5E3-4D25-8012-44370963C663}" srcOrd="5" destOrd="0" presId="urn:microsoft.com/office/officeart/2008/layout/LinedList"/>
    <dgm:cxn modelId="{90E64440-E7D9-453D-AF20-CA6C398D0F0F}" type="presParOf" srcId="{7654F31B-A5E3-4D25-8012-44370963C663}" destId="{E8CBC76C-BD91-4E7D-AF0C-42D559E2FBDE}" srcOrd="0" destOrd="0" presId="urn:microsoft.com/office/officeart/2008/layout/LinedList"/>
    <dgm:cxn modelId="{7997AE5F-12FF-48D1-B5CF-931B4DE57A14}" type="presParOf" srcId="{7654F31B-A5E3-4D25-8012-44370963C663}" destId="{10912B9D-AD41-46FC-BC9A-62C72C02688A}" srcOrd="1" destOrd="0" presId="urn:microsoft.com/office/officeart/2008/layout/LinedList"/>
    <dgm:cxn modelId="{3F679A7D-CD7C-4A52-8241-5EEC6E72253E}" type="presParOf" srcId="{FF1E41B1-0124-4D18-A9A2-004ED217A1EB}" destId="{7EF017FB-C8EE-46AD-B314-7975F23C6B69}" srcOrd="6" destOrd="0" presId="urn:microsoft.com/office/officeart/2008/layout/LinedList"/>
    <dgm:cxn modelId="{2C767451-41F1-445D-BFBF-79604017482E}" type="presParOf" srcId="{FF1E41B1-0124-4D18-A9A2-004ED217A1EB}" destId="{15FE83AA-A353-4F38-BA25-8DDE1278784F}" srcOrd="7" destOrd="0" presId="urn:microsoft.com/office/officeart/2008/layout/LinedList"/>
    <dgm:cxn modelId="{0799D90F-5227-4764-A5B9-02E8778F59D3}" type="presParOf" srcId="{15FE83AA-A353-4F38-BA25-8DDE1278784F}" destId="{B169C428-8750-4441-9FC3-9656719350C3}" srcOrd="0" destOrd="0" presId="urn:microsoft.com/office/officeart/2008/layout/LinedList"/>
    <dgm:cxn modelId="{BF067A97-9F16-4F60-9428-DAC123C3C829}" type="presParOf" srcId="{15FE83AA-A353-4F38-BA25-8DDE1278784F}" destId="{A3A6086F-0EAC-4535-B6B1-6BE788315D50}" srcOrd="1" destOrd="0" presId="urn:microsoft.com/office/officeart/2008/layout/LinedList"/>
    <dgm:cxn modelId="{B00FDF03-5A0E-4EF0-9845-86FDC1F44709}" type="presParOf" srcId="{FF1E41B1-0124-4D18-A9A2-004ED217A1EB}" destId="{20001560-B438-4BC9-B926-A95744F56778}" srcOrd="8" destOrd="0" presId="urn:microsoft.com/office/officeart/2008/layout/LinedList"/>
    <dgm:cxn modelId="{507C616B-55AC-4416-8B5C-C6D4F883EFB7}" type="presParOf" srcId="{FF1E41B1-0124-4D18-A9A2-004ED217A1EB}" destId="{F954FBD6-EF35-4592-891A-2BC0A2212233}" srcOrd="9" destOrd="0" presId="urn:microsoft.com/office/officeart/2008/layout/LinedList"/>
    <dgm:cxn modelId="{F32FA547-B4D5-4EAC-AACC-82F01A9CA182}" type="presParOf" srcId="{F954FBD6-EF35-4592-891A-2BC0A2212233}" destId="{F3745805-9D44-4452-9B7F-27231311F2AF}" srcOrd="0" destOrd="0" presId="urn:microsoft.com/office/officeart/2008/layout/LinedList"/>
    <dgm:cxn modelId="{9B69775F-7550-4489-8D02-8CE32AEA98E6}" type="presParOf" srcId="{F954FBD6-EF35-4592-891A-2BC0A2212233}" destId="{F69FE795-57E8-4ED5-8131-4901498D0B32}" srcOrd="1" destOrd="0" presId="urn:microsoft.com/office/officeart/2008/layout/LinedList"/>
    <dgm:cxn modelId="{6D7CB3C6-689C-4F7E-81B1-47749E15A2DF}" type="presParOf" srcId="{FF1E41B1-0124-4D18-A9A2-004ED217A1EB}" destId="{4702083A-E9BC-4652-9157-C6AA27A0ADB1}" srcOrd="10" destOrd="0" presId="urn:microsoft.com/office/officeart/2008/layout/LinedList"/>
    <dgm:cxn modelId="{394E149B-BDE1-4FF2-A8B0-223B92EF9024}" type="presParOf" srcId="{FF1E41B1-0124-4D18-A9A2-004ED217A1EB}" destId="{78B04515-149A-44F1-9F5A-19F17CA8A684}" srcOrd="11" destOrd="0" presId="urn:microsoft.com/office/officeart/2008/layout/LinedList"/>
    <dgm:cxn modelId="{7E455ABA-09F9-4039-96BD-454AAD08ADF2}" type="presParOf" srcId="{78B04515-149A-44F1-9F5A-19F17CA8A684}" destId="{7A0AD4D3-7429-45F6-889A-C490CF414923}" srcOrd="0" destOrd="0" presId="urn:microsoft.com/office/officeart/2008/layout/LinedList"/>
    <dgm:cxn modelId="{ED76246C-F1E2-4EDF-8175-3D73C7959CE8}" type="presParOf" srcId="{78B04515-149A-44F1-9F5A-19F17CA8A684}" destId="{ACE7BB29-A0E7-4C1F-8F15-055B3CC772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0AF424-71EB-4018-BE5F-ED422A4EAA4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73ACBDB-0FE5-4E47-AA05-FA4085FBF8B1}">
      <dgm:prSet/>
      <dgm:spPr/>
      <dgm:t>
        <a:bodyPr/>
        <a:lstStyle/>
        <a:p>
          <a:r>
            <a:rPr lang="en-US" dirty="0"/>
            <a:t>CLOUD MIGRATION</a:t>
          </a:r>
        </a:p>
      </dgm:t>
    </dgm:pt>
    <dgm:pt modelId="{D6F3FF93-28B3-475F-866F-71B564462512}" type="parTrans" cxnId="{5702043B-ECDD-4013-8164-454AD4A5ADEC}">
      <dgm:prSet/>
      <dgm:spPr/>
      <dgm:t>
        <a:bodyPr/>
        <a:lstStyle/>
        <a:p>
          <a:endParaRPr lang="en-US"/>
        </a:p>
      </dgm:t>
    </dgm:pt>
    <dgm:pt modelId="{D7C9B6BA-34A5-4FA4-96E5-CE5DF0F46518}" type="sibTrans" cxnId="{5702043B-ECDD-4013-8164-454AD4A5ADEC}">
      <dgm:prSet/>
      <dgm:spPr/>
      <dgm:t>
        <a:bodyPr/>
        <a:lstStyle/>
        <a:p>
          <a:endParaRPr lang="en-US"/>
        </a:p>
      </dgm:t>
    </dgm:pt>
    <dgm:pt modelId="{0D2E76D3-F26B-468F-8993-35ED620F02B5}">
      <dgm:prSet/>
      <dgm:spPr/>
      <dgm:t>
        <a:bodyPr/>
        <a:lstStyle/>
        <a:p>
          <a:r>
            <a:rPr lang="en-US" b="0" i="0" baseline="0" dirty="0"/>
            <a:t>INFRASTRUCTURE</a:t>
          </a:r>
          <a:endParaRPr lang="en-US" dirty="0"/>
        </a:p>
      </dgm:t>
    </dgm:pt>
    <dgm:pt modelId="{42CF141A-7449-4BD4-B333-4CFD492FB616}" type="parTrans" cxnId="{9483457C-AB71-490A-9CFA-12681EC632B9}">
      <dgm:prSet/>
      <dgm:spPr/>
      <dgm:t>
        <a:bodyPr/>
        <a:lstStyle/>
        <a:p>
          <a:endParaRPr lang="en-US"/>
        </a:p>
      </dgm:t>
    </dgm:pt>
    <dgm:pt modelId="{C56FD46A-AF29-4010-8456-C2AAFB02D3C7}" type="sibTrans" cxnId="{9483457C-AB71-490A-9CFA-12681EC632B9}">
      <dgm:prSet/>
      <dgm:spPr/>
      <dgm:t>
        <a:bodyPr/>
        <a:lstStyle/>
        <a:p>
          <a:endParaRPr lang="en-US"/>
        </a:p>
      </dgm:t>
    </dgm:pt>
    <dgm:pt modelId="{C460CDBD-ACFE-4837-9DDA-1C9DD4979743}">
      <dgm:prSet/>
      <dgm:spPr/>
      <dgm:t>
        <a:bodyPr/>
        <a:lstStyle/>
        <a:p>
          <a:r>
            <a:rPr lang="en-US"/>
            <a:t>MODERNIZATION</a:t>
          </a:r>
        </a:p>
      </dgm:t>
    </dgm:pt>
    <dgm:pt modelId="{46597E0F-A7E4-4B5F-B11B-E2570A2E5EBF}" type="parTrans" cxnId="{A4D92214-5C4D-467A-805B-94F743836A6B}">
      <dgm:prSet/>
      <dgm:spPr/>
      <dgm:t>
        <a:bodyPr/>
        <a:lstStyle/>
        <a:p>
          <a:endParaRPr lang="en-US"/>
        </a:p>
      </dgm:t>
    </dgm:pt>
    <dgm:pt modelId="{BDA8BA08-CAC6-42C5-A207-E0354361B3A0}" type="sibTrans" cxnId="{A4D92214-5C4D-467A-805B-94F743836A6B}">
      <dgm:prSet/>
      <dgm:spPr/>
      <dgm:t>
        <a:bodyPr/>
        <a:lstStyle/>
        <a:p>
          <a:endParaRPr lang="en-US"/>
        </a:p>
      </dgm:t>
    </dgm:pt>
    <dgm:pt modelId="{AFC97D7B-E8B7-4796-9D4F-A39322D51FA9}">
      <dgm:prSet/>
      <dgm:spPr/>
      <dgm:t>
        <a:bodyPr/>
        <a:lstStyle/>
        <a:p>
          <a:r>
            <a:rPr lang="en-US" b="0" i="0" baseline="0"/>
            <a:t>ENTERPRISE SYSTEMS</a:t>
          </a:r>
          <a:endParaRPr lang="en-US"/>
        </a:p>
      </dgm:t>
    </dgm:pt>
    <dgm:pt modelId="{9CC4F842-07BB-4F40-AC1D-9E08DB3D4278}" type="parTrans" cxnId="{10029854-D2A2-4774-A339-71710B00E6B9}">
      <dgm:prSet/>
      <dgm:spPr/>
      <dgm:t>
        <a:bodyPr/>
        <a:lstStyle/>
        <a:p>
          <a:endParaRPr lang="en-US"/>
        </a:p>
      </dgm:t>
    </dgm:pt>
    <dgm:pt modelId="{57AD7712-497F-4A5C-9742-DD9DED5ED091}" type="sibTrans" cxnId="{10029854-D2A2-4774-A339-71710B00E6B9}">
      <dgm:prSet/>
      <dgm:spPr/>
      <dgm:t>
        <a:bodyPr/>
        <a:lstStyle/>
        <a:p>
          <a:endParaRPr lang="en-US"/>
        </a:p>
      </dgm:t>
    </dgm:pt>
    <dgm:pt modelId="{3D8B614C-ED82-4D53-A09B-8E1545380AC1}">
      <dgm:prSet/>
      <dgm:spPr/>
      <dgm:t>
        <a:bodyPr/>
        <a:lstStyle/>
        <a:p>
          <a:r>
            <a:rPr lang="en-US"/>
            <a:t>SOFTWARE UPGRADES</a:t>
          </a:r>
        </a:p>
      </dgm:t>
    </dgm:pt>
    <dgm:pt modelId="{0CBEAAF3-26B0-4AAD-B94B-424130E14308}" type="parTrans" cxnId="{7A65EE93-E78A-460E-8B03-89AA2E66EDC5}">
      <dgm:prSet/>
      <dgm:spPr/>
      <dgm:t>
        <a:bodyPr/>
        <a:lstStyle/>
        <a:p>
          <a:endParaRPr lang="en-US"/>
        </a:p>
      </dgm:t>
    </dgm:pt>
    <dgm:pt modelId="{6BB9B47B-597F-445A-B4B0-747E9229B520}" type="sibTrans" cxnId="{7A65EE93-E78A-460E-8B03-89AA2E66EDC5}">
      <dgm:prSet/>
      <dgm:spPr/>
      <dgm:t>
        <a:bodyPr/>
        <a:lstStyle/>
        <a:p>
          <a:endParaRPr lang="en-US"/>
        </a:p>
      </dgm:t>
    </dgm:pt>
    <dgm:pt modelId="{49FF9381-04D5-44D8-A728-114C71A293ED}">
      <dgm:prSet/>
      <dgm:spPr/>
      <dgm:t>
        <a:bodyPr/>
        <a:lstStyle/>
        <a:p>
          <a:r>
            <a:rPr lang="en-US" b="0" i="0" baseline="0"/>
            <a:t>SOFTWARE DEVELOPMENT</a:t>
          </a:r>
          <a:r>
            <a:rPr lang="lt-LT" b="0" i="0" baseline="0"/>
            <a:t> </a:t>
          </a:r>
          <a:endParaRPr lang="en-US"/>
        </a:p>
      </dgm:t>
    </dgm:pt>
    <dgm:pt modelId="{631E194E-824E-4F13-996C-80736A6848A2}" type="parTrans" cxnId="{8A7F56A5-4126-4B87-A315-E24583D0E740}">
      <dgm:prSet/>
      <dgm:spPr/>
      <dgm:t>
        <a:bodyPr/>
        <a:lstStyle/>
        <a:p>
          <a:endParaRPr lang="en-US"/>
        </a:p>
      </dgm:t>
    </dgm:pt>
    <dgm:pt modelId="{4D16AF00-A358-4BE0-AE4B-C35ACA154626}" type="sibTrans" cxnId="{8A7F56A5-4126-4B87-A315-E24583D0E740}">
      <dgm:prSet/>
      <dgm:spPr/>
      <dgm:t>
        <a:bodyPr/>
        <a:lstStyle/>
        <a:p>
          <a:endParaRPr lang="en-US"/>
        </a:p>
      </dgm:t>
    </dgm:pt>
    <dgm:pt modelId="{B7D8101A-9919-4413-B9EB-0C78B7CAEB1F}" type="pres">
      <dgm:prSet presAssocID="{F60AF424-71EB-4018-BE5F-ED422A4EAA4D}" presName="linear" presStyleCnt="0">
        <dgm:presLayoutVars>
          <dgm:animLvl val="lvl"/>
          <dgm:resizeHandles val="exact"/>
        </dgm:presLayoutVars>
      </dgm:prSet>
      <dgm:spPr/>
    </dgm:pt>
    <dgm:pt modelId="{B8FFBEF1-F936-4CB5-9C5A-6879B9110605}" type="pres">
      <dgm:prSet presAssocID="{273ACBDB-0FE5-4E47-AA05-FA4085FBF8B1}" presName="parentText" presStyleLbl="node1" presStyleIdx="0" presStyleCnt="6">
        <dgm:presLayoutVars>
          <dgm:chMax val="0"/>
          <dgm:bulletEnabled val="1"/>
        </dgm:presLayoutVars>
      </dgm:prSet>
      <dgm:spPr/>
    </dgm:pt>
    <dgm:pt modelId="{3B08A66C-CDFF-4B8F-9C6B-4AC4A5E20B9F}" type="pres">
      <dgm:prSet presAssocID="{D7C9B6BA-34A5-4FA4-96E5-CE5DF0F46518}" presName="spacer" presStyleCnt="0"/>
      <dgm:spPr/>
    </dgm:pt>
    <dgm:pt modelId="{A6B857D3-D766-4B36-B5AC-64D98C29A05F}" type="pres">
      <dgm:prSet presAssocID="{0D2E76D3-F26B-468F-8993-35ED620F02B5}" presName="parentText" presStyleLbl="node1" presStyleIdx="1" presStyleCnt="6">
        <dgm:presLayoutVars>
          <dgm:chMax val="0"/>
          <dgm:bulletEnabled val="1"/>
        </dgm:presLayoutVars>
      </dgm:prSet>
      <dgm:spPr/>
    </dgm:pt>
    <dgm:pt modelId="{D7FE8C1D-D5C6-465E-81B0-1A7B73691DA6}" type="pres">
      <dgm:prSet presAssocID="{C56FD46A-AF29-4010-8456-C2AAFB02D3C7}" presName="spacer" presStyleCnt="0"/>
      <dgm:spPr/>
    </dgm:pt>
    <dgm:pt modelId="{388E8917-2F4B-4341-AB4E-4E6C719BAFD1}" type="pres">
      <dgm:prSet presAssocID="{C460CDBD-ACFE-4837-9DDA-1C9DD4979743}" presName="parentText" presStyleLbl="node1" presStyleIdx="2" presStyleCnt="6">
        <dgm:presLayoutVars>
          <dgm:chMax val="0"/>
          <dgm:bulletEnabled val="1"/>
        </dgm:presLayoutVars>
      </dgm:prSet>
      <dgm:spPr/>
    </dgm:pt>
    <dgm:pt modelId="{AF824265-E5E6-4A3F-A6B6-D3370B00E7CE}" type="pres">
      <dgm:prSet presAssocID="{BDA8BA08-CAC6-42C5-A207-E0354361B3A0}" presName="spacer" presStyleCnt="0"/>
      <dgm:spPr/>
    </dgm:pt>
    <dgm:pt modelId="{E418182F-A0EA-4D4C-B514-9BF1F4F04AC0}" type="pres">
      <dgm:prSet presAssocID="{AFC97D7B-E8B7-4796-9D4F-A39322D51FA9}" presName="parentText" presStyleLbl="node1" presStyleIdx="3" presStyleCnt="6">
        <dgm:presLayoutVars>
          <dgm:chMax val="0"/>
          <dgm:bulletEnabled val="1"/>
        </dgm:presLayoutVars>
      </dgm:prSet>
      <dgm:spPr/>
    </dgm:pt>
    <dgm:pt modelId="{DB39E830-0B63-490F-99ED-AEE4A40AC44F}" type="pres">
      <dgm:prSet presAssocID="{57AD7712-497F-4A5C-9742-DD9DED5ED091}" presName="spacer" presStyleCnt="0"/>
      <dgm:spPr/>
    </dgm:pt>
    <dgm:pt modelId="{FF3497D1-92EB-49B9-A721-C644FE5A97A5}" type="pres">
      <dgm:prSet presAssocID="{3D8B614C-ED82-4D53-A09B-8E1545380AC1}" presName="parentText" presStyleLbl="node1" presStyleIdx="4" presStyleCnt="6">
        <dgm:presLayoutVars>
          <dgm:chMax val="0"/>
          <dgm:bulletEnabled val="1"/>
        </dgm:presLayoutVars>
      </dgm:prSet>
      <dgm:spPr/>
    </dgm:pt>
    <dgm:pt modelId="{41359F40-1117-4B05-91FC-EB03BAA7FCE7}" type="pres">
      <dgm:prSet presAssocID="{6BB9B47B-597F-445A-B4B0-747E9229B520}" presName="spacer" presStyleCnt="0"/>
      <dgm:spPr/>
    </dgm:pt>
    <dgm:pt modelId="{ABBAB6EB-E271-4A1B-A0B8-01CA4F4B5A88}" type="pres">
      <dgm:prSet presAssocID="{49FF9381-04D5-44D8-A728-114C71A293ED}" presName="parentText" presStyleLbl="node1" presStyleIdx="5" presStyleCnt="6">
        <dgm:presLayoutVars>
          <dgm:chMax val="0"/>
          <dgm:bulletEnabled val="1"/>
        </dgm:presLayoutVars>
      </dgm:prSet>
      <dgm:spPr/>
    </dgm:pt>
  </dgm:ptLst>
  <dgm:cxnLst>
    <dgm:cxn modelId="{A4D92214-5C4D-467A-805B-94F743836A6B}" srcId="{F60AF424-71EB-4018-BE5F-ED422A4EAA4D}" destId="{C460CDBD-ACFE-4837-9DDA-1C9DD4979743}" srcOrd="2" destOrd="0" parTransId="{46597E0F-A7E4-4B5F-B11B-E2570A2E5EBF}" sibTransId="{BDA8BA08-CAC6-42C5-A207-E0354361B3A0}"/>
    <dgm:cxn modelId="{B5CA0029-3885-46C8-80C1-94F37EC28956}" type="presOf" srcId="{C460CDBD-ACFE-4837-9DDA-1C9DD4979743}" destId="{388E8917-2F4B-4341-AB4E-4E6C719BAFD1}" srcOrd="0" destOrd="0" presId="urn:microsoft.com/office/officeart/2005/8/layout/vList2"/>
    <dgm:cxn modelId="{5702043B-ECDD-4013-8164-454AD4A5ADEC}" srcId="{F60AF424-71EB-4018-BE5F-ED422A4EAA4D}" destId="{273ACBDB-0FE5-4E47-AA05-FA4085FBF8B1}" srcOrd="0" destOrd="0" parTransId="{D6F3FF93-28B3-475F-866F-71B564462512}" sibTransId="{D7C9B6BA-34A5-4FA4-96E5-CE5DF0F46518}"/>
    <dgm:cxn modelId="{17007D48-D42E-4ABC-94C8-09419276C07C}" type="presOf" srcId="{AFC97D7B-E8B7-4796-9D4F-A39322D51FA9}" destId="{E418182F-A0EA-4D4C-B514-9BF1F4F04AC0}" srcOrd="0" destOrd="0" presId="urn:microsoft.com/office/officeart/2005/8/layout/vList2"/>
    <dgm:cxn modelId="{C508594B-84D6-4182-8395-947965E4BE61}" type="presOf" srcId="{273ACBDB-0FE5-4E47-AA05-FA4085FBF8B1}" destId="{B8FFBEF1-F936-4CB5-9C5A-6879B9110605}" srcOrd="0" destOrd="0" presId="urn:microsoft.com/office/officeart/2005/8/layout/vList2"/>
    <dgm:cxn modelId="{7DFD1E6F-D3A7-4013-9BDE-7F19066F5AAA}" type="presOf" srcId="{0D2E76D3-F26B-468F-8993-35ED620F02B5}" destId="{A6B857D3-D766-4B36-B5AC-64D98C29A05F}" srcOrd="0" destOrd="0" presId="urn:microsoft.com/office/officeart/2005/8/layout/vList2"/>
    <dgm:cxn modelId="{10029854-D2A2-4774-A339-71710B00E6B9}" srcId="{F60AF424-71EB-4018-BE5F-ED422A4EAA4D}" destId="{AFC97D7B-E8B7-4796-9D4F-A39322D51FA9}" srcOrd="3" destOrd="0" parTransId="{9CC4F842-07BB-4F40-AC1D-9E08DB3D4278}" sibTransId="{57AD7712-497F-4A5C-9742-DD9DED5ED091}"/>
    <dgm:cxn modelId="{9483457C-AB71-490A-9CFA-12681EC632B9}" srcId="{F60AF424-71EB-4018-BE5F-ED422A4EAA4D}" destId="{0D2E76D3-F26B-468F-8993-35ED620F02B5}" srcOrd="1" destOrd="0" parTransId="{42CF141A-7449-4BD4-B333-4CFD492FB616}" sibTransId="{C56FD46A-AF29-4010-8456-C2AAFB02D3C7}"/>
    <dgm:cxn modelId="{042D2D7D-6244-461D-A987-73DE7227003A}" type="presOf" srcId="{3D8B614C-ED82-4D53-A09B-8E1545380AC1}" destId="{FF3497D1-92EB-49B9-A721-C644FE5A97A5}" srcOrd="0" destOrd="0" presId="urn:microsoft.com/office/officeart/2005/8/layout/vList2"/>
    <dgm:cxn modelId="{7A65EE93-E78A-460E-8B03-89AA2E66EDC5}" srcId="{F60AF424-71EB-4018-BE5F-ED422A4EAA4D}" destId="{3D8B614C-ED82-4D53-A09B-8E1545380AC1}" srcOrd="4" destOrd="0" parTransId="{0CBEAAF3-26B0-4AAD-B94B-424130E14308}" sibTransId="{6BB9B47B-597F-445A-B4B0-747E9229B520}"/>
    <dgm:cxn modelId="{FFC1DA98-E70D-4B66-AF3C-9116AFF7A133}" type="presOf" srcId="{F60AF424-71EB-4018-BE5F-ED422A4EAA4D}" destId="{B7D8101A-9919-4413-B9EB-0C78B7CAEB1F}" srcOrd="0" destOrd="0" presId="urn:microsoft.com/office/officeart/2005/8/layout/vList2"/>
    <dgm:cxn modelId="{8A7F56A5-4126-4B87-A315-E24583D0E740}" srcId="{F60AF424-71EB-4018-BE5F-ED422A4EAA4D}" destId="{49FF9381-04D5-44D8-A728-114C71A293ED}" srcOrd="5" destOrd="0" parTransId="{631E194E-824E-4F13-996C-80736A6848A2}" sibTransId="{4D16AF00-A358-4BE0-AE4B-C35ACA154626}"/>
    <dgm:cxn modelId="{0F57CDE0-BA58-4FB6-B56E-A09C03332EEC}" type="presOf" srcId="{49FF9381-04D5-44D8-A728-114C71A293ED}" destId="{ABBAB6EB-E271-4A1B-A0B8-01CA4F4B5A88}" srcOrd="0" destOrd="0" presId="urn:microsoft.com/office/officeart/2005/8/layout/vList2"/>
    <dgm:cxn modelId="{838C1E9A-251A-4B56-87A8-5287B54271FA}" type="presParOf" srcId="{B7D8101A-9919-4413-B9EB-0C78B7CAEB1F}" destId="{B8FFBEF1-F936-4CB5-9C5A-6879B9110605}" srcOrd="0" destOrd="0" presId="urn:microsoft.com/office/officeart/2005/8/layout/vList2"/>
    <dgm:cxn modelId="{5FB65280-D4CA-425E-90DD-E6631C073CB6}" type="presParOf" srcId="{B7D8101A-9919-4413-B9EB-0C78B7CAEB1F}" destId="{3B08A66C-CDFF-4B8F-9C6B-4AC4A5E20B9F}" srcOrd="1" destOrd="0" presId="urn:microsoft.com/office/officeart/2005/8/layout/vList2"/>
    <dgm:cxn modelId="{0F31D998-C075-4B30-8DC1-6C40437100AA}" type="presParOf" srcId="{B7D8101A-9919-4413-B9EB-0C78B7CAEB1F}" destId="{A6B857D3-D766-4B36-B5AC-64D98C29A05F}" srcOrd="2" destOrd="0" presId="urn:microsoft.com/office/officeart/2005/8/layout/vList2"/>
    <dgm:cxn modelId="{A85FBC76-5E5D-41EC-9C1B-247CD7590E7A}" type="presParOf" srcId="{B7D8101A-9919-4413-B9EB-0C78B7CAEB1F}" destId="{D7FE8C1D-D5C6-465E-81B0-1A7B73691DA6}" srcOrd="3" destOrd="0" presId="urn:microsoft.com/office/officeart/2005/8/layout/vList2"/>
    <dgm:cxn modelId="{AEB6BB02-B79E-4E78-9DF4-81B23F9BD54D}" type="presParOf" srcId="{B7D8101A-9919-4413-B9EB-0C78B7CAEB1F}" destId="{388E8917-2F4B-4341-AB4E-4E6C719BAFD1}" srcOrd="4" destOrd="0" presId="urn:microsoft.com/office/officeart/2005/8/layout/vList2"/>
    <dgm:cxn modelId="{C19B0957-C428-44A3-9986-0ACFD93E5647}" type="presParOf" srcId="{B7D8101A-9919-4413-B9EB-0C78B7CAEB1F}" destId="{AF824265-E5E6-4A3F-A6B6-D3370B00E7CE}" srcOrd="5" destOrd="0" presId="urn:microsoft.com/office/officeart/2005/8/layout/vList2"/>
    <dgm:cxn modelId="{8106C324-5FAD-4A67-93F3-2F47A1CE5279}" type="presParOf" srcId="{B7D8101A-9919-4413-B9EB-0C78B7CAEB1F}" destId="{E418182F-A0EA-4D4C-B514-9BF1F4F04AC0}" srcOrd="6" destOrd="0" presId="urn:microsoft.com/office/officeart/2005/8/layout/vList2"/>
    <dgm:cxn modelId="{584B4464-F4BA-4B8A-A173-74EBC59B9FA7}" type="presParOf" srcId="{B7D8101A-9919-4413-B9EB-0C78B7CAEB1F}" destId="{DB39E830-0B63-490F-99ED-AEE4A40AC44F}" srcOrd="7" destOrd="0" presId="urn:microsoft.com/office/officeart/2005/8/layout/vList2"/>
    <dgm:cxn modelId="{89C5902B-520B-4FA1-BD8A-AD0F4C104E7F}" type="presParOf" srcId="{B7D8101A-9919-4413-B9EB-0C78B7CAEB1F}" destId="{FF3497D1-92EB-49B9-A721-C644FE5A97A5}" srcOrd="8" destOrd="0" presId="urn:microsoft.com/office/officeart/2005/8/layout/vList2"/>
    <dgm:cxn modelId="{381ABCB4-982C-40F3-9225-B3938079CF01}" type="presParOf" srcId="{B7D8101A-9919-4413-B9EB-0C78B7CAEB1F}" destId="{41359F40-1117-4B05-91FC-EB03BAA7FCE7}" srcOrd="9" destOrd="0" presId="urn:microsoft.com/office/officeart/2005/8/layout/vList2"/>
    <dgm:cxn modelId="{CBC94D13-59EB-4CCD-8EDE-9252463FCBDF}" type="presParOf" srcId="{B7D8101A-9919-4413-B9EB-0C78B7CAEB1F}" destId="{ABBAB6EB-E271-4A1B-A0B8-01CA4F4B5A8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15F8EA-06E7-42AA-AF52-45A95CEFEC2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F475D16-44FB-4FB1-88A4-E513648D658F}">
      <dgm:prSet/>
      <dgm:spPr/>
      <dgm:t>
        <a:bodyPr/>
        <a:lstStyle/>
        <a:p>
          <a:pPr>
            <a:lnSpc>
              <a:spcPct val="100000"/>
            </a:lnSpc>
          </a:pPr>
          <a:r>
            <a:rPr lang="en-US" b="0" i="0" baseline="0" dirty="0"/>
            <a:t>STANDARD OPERATING  PROCEDURE (SOP)</a:t>
          </a:r>
          <a:endParaRPr lang="en-US" dirty="0"/>
        </a:p>
      </dgm:t>
    </dgm:pt>
    <dgm:pt modelId="{6C6F59A3-CBE5-4EAB-B5B0-CFEBCB28B1F0}" type="parTrans" cxnId="{523D5285-7422-410D-82A7-56F4E52A9D79}">
      <dgm:prSet/>
      <dgm:spPr/>
      <dgm:t>
        <a:bodyPr/>
        <a:lstStyle/>
        <a:p>
          <a:endParaRPr lang="en-US"/>
        </a:p>
      </dgm:t>
    </dgm:pt>
    <dgm:pt modelId="{9B16CC5D-25A3-416C-BC67-25F003911C14}" type="sibTrans" cxnId="{523D5285-7422-410D-82A7-56F4E52A9D79}">
      <dgm:prSet/>
      <dgm:spPr/>
      <dgm:t>
        <a:bodyPr/>
        <a:lstStyle/>
        <a:p>
          <a:pPr>
            <a:lnSpc>
              <a:spcPct val="100000"/>
            </a:lnSpc>
          </a:pPr>
          <a:endParaRPr lang="en-US"/>
        </a:p>
      </dgm:t>
    </dgm:pt>
    <dgm:pt modelId="{A9E5BB90-BAE9-4144-A230-F04E182F5B93}">
      <dgm:prSet/>
      <dgm:spPr/>
      <dgm:t>
        <a:bodyPr/>
        <a:lstStyle/>
        <a:p>
          <a:pPr>
            <a:lnSpc>
              <a:spcPct val="100000"/>
            </a:lnSpc>
          </a:pPr>
          <a:r>
            <a:rPr lang="en-US"/>
            <a:t>KEY PERFORMANCE INDICATORS (KPI)</a:t>
          </a:r>
        </a:p>
      </dgm:t>
    </dgm:pt>
    <dgm:pt modelId="{427E1F73-59C7-41BC-9A88-6EAF8E59DF75}" type="parTrans" cxnId="{4E0874B3-B5B7-406F-ACCA-031DDFC1AC9B}">
      <dgm:prSet/>
      <dgm:spPr/>
      <dgm:t>
        <a:bodyPr/>
        <a:lstStyle/>
        <a:p>
          <a:endParaRPr lang="en-US"/>
        </a:p>
      </dgm:t>
    </dgm:pt>
    <dgm:pt modelId="{E0FFB075-9B1B-4880-A074-CF13022FAA8A}" type="sibTrans" cxnId="{4E0874B3-B5B7-406F-ACCA-031DDFC1AC9B}">
      <dgm:prSet/>
      <dgm:spPr/>
      <dgm:t>
        <a:bodyPr/>
        <a:lstStyle/>
        <a:p>
          <a:pPr>
            <a:lnSpc>
              <a:spcPct val="100000"/>
            </a:lnSpc>
          </a:pPr>
          <a:endParaRPr lang="en-US"/>
        </a:p>
      </dgm:t>
    </dgm:pt>
    <dgm:pt modelId="{5083519F-7FBB-472E-ACB6-E69E52BB7987}">
      <dgm:prSet/>
      <dgm:spPr/>
      <dgm:t>
        <a:bodyPr/>
        <a:lstStyle/>
        <a:p>
          <a:pPr>
            <a:lnSpc>
              <a:spcPct val="100000"/>
            </a:lnSpc>
          </a:pPr>
          <a:r>
            <a:rPr lang="en-US"/>
            <a:t>ISO 9001 QUALITY</a:t>
          </a:r>
        </a:p>
      </dgm:t>
    </dgm:pt>
    <dgm:pt modelId="{5887160B-E6EB-4C8E-9444-DA0D8C371C53}" type="parTrans" cxnId="{85C495B0-F50D-48F7-AD6D-989AF9D0DE24}">
      <dgm:prSet/>
      <dgm:spPr/>
      <dgm:t>
        <a:bodyPr/>
        <a:lstStyle/>
        <a:p>
          <a:endParaRPr lang="en-US"/>
        </a:p>
      </dgm:t>
    </dgm:pt>
    <dgm:pt modelId="{32FEB234-8487-483B-AFDD-4E0AA8FD7748}" type="sibTrans" cxnId="{85C495B0-F50D-48F7-AD6D-989AF9D0DE24}">
      <dgm:prSet/>
      <dgm:spPr/>
      <dgm:t>
        <a:bodyPr/>
        <a:lstStyle/>
        <a:p>
          <a:pPr>
            <a:lnSpc>
              <a:spcPct val="100000"/>
            </a:lnSpc>
          </a:pPr>
          <a:endParaRPr lang="en-US"/>
        </a:p>
      </dgm:t>
    </dgm:pt>
    <dgm:pt modelId="{4C5E7FFF-A27E-4F60-A3A5-40FDD19A970F}">
      <dgm:prSet/>
      <dgm:spPr/>
      <dgm:t>
        <a:bodyPr/>
        <a:lstStyle/>
        <a:p>
          <a:pPr>
            <a:lnSpc>
              <a:spcPct val="100000"/>
            </a:lnSpc>
          </a:pPr>
          <a:r>
            <a:rPr lang="en-US" b="0" i="0" baseline="0"/>
            <a:t>SERV</a:t>
          </a:r>
          <a:r>
            <a:rPr lang="en-US"/>
            <a:t>ICE DELIVERY</a:t>
          </a:r>
        </a:p>
      </dgm:t>
    </dgm:pt>
    <dgm:pt modelId="{546B369A-004F-4BEE-9701-264527E86F77}" type="parTrans" cxnId="{17271D85-3B7B-4DF8-99FB-5A809AFB0D68}">
      <dgm:prSet/>
      <dgm:spPr/>
      <dgm:t>
        <a:bodyPr/>
        <a:lstStyle/>
        <a:p>
          <a:endParaRPr lang="en-US"/>
        </a:p>
      </dgm:t>
    </dgm:pt>
    <dgm:pt modelId="{38CDD7C4-6F6F-4C9E-9DBE-656756A16BEB}" type="sibTrans" cxnId="{17271D85-3B7B-4DF8-99FB-5A809AFB0D68}">
      <dgm:prSet/>
      <dgm:spPr/>
      <dgm:t>
        <a:bodyPr/>
        <a:lstStyle/>
        <a:p>
          <a:pPr>
            <a:lnSpc>
              <a:spcPct val="100000"/>
            </a:lnSpc>
          </a:pPr>
          <a:endParaRPr lang="en-US"/>
        </a:p>
      </dgm:t>
    </dgm:pt>
    <dgm:pt modelId="{7D65102F-FC04-4EB4-BA8A-96DE06A3585D}">
      <dgm:prSet/>
      <dgm:spPr/>
      <dgm:t>
        <a:bodyPr/>
        <a:lstStyle/>
        <a:p>
          <a:pPr>
            <a:lnSpc>
              <a:spcPct val="100000"/>
            </a:lnSpc>
          </a:pPr>
          <a:r>
            <a:rPr lang="en-US" b="0" i="0" baseline="0"/>
            <a:t>BUDGET AND RESOURCE PLANNING</a:t>
          </a:r>
          <a:endParaRPr lang="en-US"/>
        </a:p>
      </dgm:t>
    </dgm:pt>
    <dgm:pt modelId="{2C863A8F-3E22-4D38-AA63-DCC1A130691C}" type="parTrans" cxnId="{270A9879-88CD-46C9-B5A3-FE5FE15D5F22}">
      <dgm:prSet/>
      <dgm:spPr/>
      <dgm:t>
        <a:bodyPr/>
        <a:lstStyle/>
        <a:p>
          <a:endParaRPr lang="en-US"/>
        </a:p>
      </dgm:t>
    </dgm:pt>
    <dgm:pt modelId="{419B010F-AB7E-49EA-86C9-03A83BFC033C}" type="sibTrans" cxnId="{270A9879-88CD-46C9-B5A3-FE5FE15D5F22}">
      <dgm:prSet/>
      <dgm:spPr/>
      <dgm:t>
        <a:bodyPr/>
        <a:lstStyle/>
        <a:p>
          <a:pPr>
            <a:lnSpc>
              <a:spcPct val="100000"/>
            </a:lnSpc>
          </a:pPr>
          <a:endParaRPr lang="en-US"/>
        </a:p>
      </dgm:t>
    </dgm:pt>
    <dgm:pt modelId="{B19AA8A6-D2CB-4667-9080-112C49F136AE}">
      <dgm:prSet/>
      <dgm:spPr/>
      <dgm:t>
        <a:bodyPr/>
        <a:lstStyle/>
        <a:p>
          <a:pPr>
            <a:lnSpc>
              <a:spcPct val="100000"/>
            </a:lnSpc>
          </a:pPr>
          <a:r>
            <a:rPr lang="en-US"/>
            <a:t>QUALITY CONTROL</a:t>
          </a:r>
        </a:p>
      </dgm:t>
    </dgm:pt>
    <dgm:pt modelId="{1B39FA59-307F-4F75-859E-AEE6F33AABD7}" type="parTrans" cxnId="{2D016BC6-4E5F-42A3-AC50-D2CFFC5EDC5B}">
      <dgm:prSet/>
      <dgm:spPr/>
      <dgm:t>
        <a:bodyPr/>
        <a:lstStyle/>
        <a:p>
          <a:endParaRPr lang="en-US"/>
        </a:p>
      </dgm:t>
    </dgm:pt>
    <dgm:pt modelId="{E3CB3C1C-DCA3-4309-B51A-653E34DFE256}" type="sibTrans" cxnId="{2D016BC6-4E5F-42A3-AC50-D2CFFC5EDC5B}">
      <dgm:prSet/>
      <dgm:spPr/>
      <dgm:t>
        <a:bodyPr/>
        <a:lstStyle/>
        <a:p>
          <a:endParaRPr lang="en-US"/>
        </a:p>
      </dgm:t>
    </dgm:pt>
    <dgm:pt modelId="{F1A4952F-FD90-4EB8-BDC0-964A9C6A03C4}" type="pres">
      <dgm:prSet presAssocID="{AB15F8EA-06E7-42AA-AF52-45A95CEFEC2A}" presName="root" presStyleCnt="0">
        <dgm:presLayoutVars>
          <dgm:dir/>
          <dgm:resizeHandles val="exact"/>
        </dgm:presLayoutVars>
      </dgm:prSet>
      <dgm:spPr/>
    </dgm:pt>
    <dgm:pt modelId="{701DEBC4-50E3-472D-9ACB-F0B3F5C73AC7}" type="pres">
      <dgm:prSet presAssocID="{AB15F8EA-06E7-42AA-AF52-45A95CEFEC2A}" presName="container" presStyleCnt="0">
        <dgm:presLayoutVars>
          <dgm:dir/>
          <dgm:resizeHandles val="exact"/>
        </dgm:presLayoutVars>
      </dgm:prSet>
      <dgm:spPr/>
    </dgm:pt>
    <dgm:pt modelId="{EC65E559-BB40-467B-9AE2-FFFE284349E4}" type="pres">
      <dgm:prSet presAssocID="{5F475D16-44FB-4FB1-88A4-E513648D658F}" presName="compNode" presStyleCnt="0"/>
      <dgm:spPr/>
    </dgm:pt>
    <dgm:pt modelId="{AC93527B-AFD3-4326-9CBE-1B5AEBB68BB7}" type="pres">
      <dgm:prSet presAssocID="{5F475D16-44FB-4FB1-88A4-E513648D658F}" presName="iconBgRect" presStyleLbl="bgShp" presStyleIdx="0" presStyleCnt="6"/>
      <dgm:spPr/>
    </dgm:pt>
    <dgm:pt modelId="{2E55504A-D2C5-4D80-BB9C-619FD3630051}" type="pres">
      <dgm:prSet presAssocID="{5F475D16-44FB-4FB1-88A4-E513648D658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6D264EF5-FA8F-4ADC-ADE7-95ED7599F07B}" type="pres">
      <dgm:prSet presAssocID="{5F475D16-44FB-4FB1-88A4-E513648D658F}" presName="spaceRect" presStyleCnt="0"/>
      <dgm:spPr/>
    </dgm:pt>
    <dgm:pt modelId="{9F87356D-9EC1-437C-83A6-9917E873338F}" type="pres">
      <dgm:prSet presAssocID="{5F475D16-44FB-4FB1-88A4-E513648D658F}" presName="textRect" presStyleLbl="revTx" presStyleIdx="0" presStyleCnt="6">
        <dgm:presLayoutVars>
          <dgm:chMax val="1"/>
          <dgm:chPref val="1"/>
        </dgm:presLayoutVars>
      </dgm:prSet>
      <dgm:spPr/>
    </dgm:pt>
    <dgm:pt modelId="{AB9FD162-9CD8-4A61-A551-0DA215D7AB3C}" type="pres">
      <dgm:prSet presAssocID="{9B16CC5D-25A3-416C-BC67-25F003911C14}" presName="sibTrans" presStyleLbl="sibTrans2D1" presStyleIdx="0" presStyleCnt="0"/>
      <dgm:spPr/>
    </dgm:pt>
    <dgm:pt modelId="{93636BA8-2909-4A45-8909-346A4EFE57BF}" type="pres">
      <dgm:prSet presAssocID="{A9E5BB90-BAE9-4144-A230-F04E182F5B93}" presName="compNode" presStyleCnt="0"/>
      <dgm:spPr/>
    </dgm:pt>
    <dgm:pt modelId="{32AF229B-F0F9-49BF-97BC-FBD507088E6A}" type="pres">
      <dgm:prSet presAssocID="{A9E5BB90-BAE9-4144-A230-F04E182F5B93}" presName="iconBgRect" presStyleLbl="bgShp" presStyleIdx="1" presStyleCnt="6"/>
      <dgm:spPr/>
    </dgm:pt>
    <dgm:pt modelId="{E5439D90-1F13-469E-AEC3-C9DE708A0E23}" type="pres">
      <dgm:prSet presAssocID="{A9E5BB90-BAE9-4144-A230-F04E182F5B9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uge"/>
        </a:ext>
      </dgm:extLst>
    </dgm:pt>
    <dgm:pt modelId="{87A30513-6BC0-43E9-8470-BB181B92447A}" type="pres">
      <dgm:prSet presAssocID="{A9E5BB90-BAE9-4144-A230-F04E182F5B93}" presName="spaceRect" presStyleCnt="0"/>
      <dgm:spPr/>
    </dgm:pt>
    <dgm:pt modelId="{20C5ED2B-12B3-4ACB-BCEF-62535AE3DE73}" type="pres">
      <dgm:prSet presAssocID="{A9E5BB90-BAE9-4144-A230-F04E182F5B93}" presName="textRect" presStyleLbl="revTx" presStyleIdx="1" presStyleCnt="6">
        <dgm:presLayoutVars>
          <dgm:chMax val="1"/>
          <dgm:chPref val="1"/>
        </dgm:presLayoutVars>
      </dgm:prSet>
      <dgm:spPr/>
    </dgm:pt>
    <dgm:pt modelId="{94C93755-8669-4F96-8521-5DFAFEBBC9AF}" type="pres">
      <dgm:prSet presAssocID="{E0FFB075-9B1B-4880-A074-CF13022FAA8A}" presName="sibTrans" presStyleLbl="sibTrans2D1" presStyleIdx="0" presStyleCnt="0"/>
      <dgm:spPr/>
    </dgm:pt>
    <dgm:pt modelId="{D8D7A0D2-E210-402D-8B02-91275F7252FD}" type="pres">
      <dgm:prSet presAssocID="{5083519F-7FBB-472E-ACB6-E69E52BB7987}" presName="compNode" presStyleCnt="0"/>
      <dgm:spPr/>
    </dgm:pt>
    <dgm:pt modelId="{9A7E8E9B-EB85-4872-A5F8-BB4A757C098F}" type="pres">
      <dgm:prSet presAssocID="{5083519F-7FBB-472E-ACB6-E69E52BB7987}" presName="iconBgRect" presStyleLbl="bgShp" presStyleIdx="2" presStyleCnt="6"/>
      <dgm:spPr/>
    </dgm:pt>
    <dgm:pt modelId="{602091EE-F518-4307-82E2-53E33FC8C4C6}" type="pres">
      <dgm:prSet presAssocID="{5083519F-7FBB-472E-ACB6-E69E52BB798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E9781FF7-BFFC-42E6-86D0-46F7B4DC373A}" type="pres">
      <dgm:prSet presAssocID="{5083519F-7FBB-472E-ACB6-E69E52BB7987}" presName="spaceRect" presStyleCnt="0"/>
      <dgm:spPr/>
    </dgm:pt>
    <dgm:pt modelId="{03105DA9-1B5D-40B5-A1B4-D93BE826E6C7}" type="pres">
      <dgm:prSet presAssocID="{5083519F-7FBB-472E-ACB6-E69E52BB7987}" presName="textRect" presStyleLbl="revTx" presStyleIdx="2" presStyleCnt="6">
        <dgm:presLayoutVars>
          <dgm:chMax val="1"/>
          <dgm:chPref val="1"/>
        </dgm:presLayoutVars>
      </dgm:prSet>
      <dgm:spPr/>
    </dgm:pt>
    <dgm:pt modelId="{903BDB29-F5C2-4FDB-BCB5-25C531E25279}" type="pres">
      <dgm:prSet presAssocID="{32FEB234-8487-483B-AFDD-4E0AA8FD7748}" presName="sibTrans" presStyleLbl="sibTrans2D1" presStyleIdx="0" presStyleCnt="0"/>
      <dgm:spPr/>
    </dgm:pt>
    <dgm:pt modelId="{777BC7B3-1F3B-4820-9452-95C5DCAC146E}" type="pres">
      <dgm:prSet presAssocID="{4C5E7FFF-A27E-4F60-A3A5-40FDD19A970F}" presName="compNode" presStyleCnt="0"/>
      <dgm:spPr/>
    </dgm:pt>
    <dgm:pt modelId="{B6CCD494-73E2-487B-8A65-35AEA5AF908F}" type="pres">
      <dgm:prSet presAssocID="{4C5E7FFF-A27E-4F60-A3A5-40FDD19A970F}" presName="iconBgRect" presStyleLbl="bgShp" presStyleIdx="3" presStyleCnt="6"/>
      <dgm:spPr/>
    </dgm:pt>
    <dgm:pt modelId="{4ADED625-B2A8-42F4-A480-868A48676B91}" type="pres">
      <dgm:prSet presAssocID="{4C5E7FFF-A27E-4F60-A3A5-40FDD19A970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34710A9E-BE94-4E96-B774-71CF3B3BE2AD}" type="pres">
      <dgm:prSet presAssocID="{4C5E7FFF-A27E-4F60-A3A5-40FDD19A970F}" presName="spaceRect" presStyleCnt="0"/>
      <dgm:spPr/>
    </dgm:pt>
    <dgm:pt modelId="{416CE91C-18E3-4B63-BFEC-2D9CCDF4CBD6}" type="pres">
      <dgm:prSet presAssocID="{4C5E7FFF-A27E-4F60-A3A5-40FDD19A970F}" presName="textRect" presStyleLbl="revTx" presStyleIdx="3" presStyleCnt="6">
        <dgm:presLayoutVars>
          <dgm:chMax val="1"/>
          <dgm:chPref val="1"/>
        </dgm:presLayoutVars>
      </dgm:prSet>
      <dgm:spPr/>
    </dgm:pt>
    <dgm:pt modelId="{0D5A7AA3-3904-4951-B8CA-FB8F27FFEFB7}" type="pres">
      <dgm:prSet presAssocID="{38CDD7C4-6F6F-4C9E-9DBE-656756A16BEB}" presName="sibTrans" presStyleLbl="sibTrans2D1" presStyleIdx="0" presStyleCnt="0"/>
      <dgm:spPr/>
    </dgm:pt>
    <dgm:pt modelId="{8D3B6202-A31B-40B3-A916-CB8BA6E8DC19}" type="pres">
      <dgm:prSet presAssocID="{7D65102F-FC04-4EB4-BA8A-96DE06A3585D}" presName="compNode" presStyleCnt="0"/>
      <dgm:spPr/>
    </dgm:pt>
    <dgm:pt modelId="{16DF53E1-D7E0-4157-966D-E2BA53656096}" type="pres">
      <dgm:prSet presAssocID="{7D65102F-FC04-4EB4-BA8A-96DE06A3585D}" presName="iconBgRect" presStyleLbl="bgShp" presStyleIdx="4" presStyleCnt="6"/>
      <dgm:spPr/>
    </dgm:pt>
    <dgm:pt modelId="{8058513A-B60E-4E02-A7F7-A4EFC1C9AB4E}" type="pres">
      <dgm:prSet presAssocID="{7D65102F-FC04-4EB4-BA8A-96DE06A3585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7D6B9D52-D3C2-47E9-9F9B-7FC4E4B69CB8}" type="pres">
      <dgm:prSet presAssocID="{7D65102F-FC04-4EB4-BA8A-96DE06A3585D}" presName="spaceRect" presStyleCnt="0"/>
      <dgm:spPr/>
    </dgm:pt>
    <dgm:pt modelId="{8A51A58C-CF27-4C48-A3AD-69AFFEB1A4EC}" type="pres">
      <dgm:prSet presAssocID="{7D65102F-FC04-4EB4-BA8A-96DE06A3585D}" presName="textRect" presStyleLbl="revTx" presStyleIdx="4" presStyleCnt="6">
        <dgm:presLayoutVars>
          <dgm:chMax val="1"/>
          <dgm:chPref val="1"/>
        </dgm:presLayoutVars>
      </dgm:prSet>
      <dgm:spPr/>
    </dgm:pt>
    <dgm:pt modelId="{C5182467-5509-417F-8BCC-FFEDEB8A4091}" type="pres">
      <dgm:prSet presAssocID="{419B010F-AB7E-49EA-86C9-03A83BFC033C}" presName="sibTrans" presStyleLbl="sibTrans2D1" presStyleIdx="0" presStyleCnt="0"/>
      <dgm:spPr/>
    </dgm:pt>
    <dgm:pt modelId="{37E1B616-A7CA-4754-9AEA-EDE91AB2E974}" type="pres">
      <dgm:prSet presAssocID="{B19AA8A6-D2CB-4667-9080-112C49F136AE}" presName="compNode" presStyleCnt="0"/>
      <dgm:spPr/>
    </dgm:pt>
    <dgm:pt modelId="{4394FE97-8DB1-48FE-8B0A-C184655DB411}" type="pres">
      <dgm:prSet presAssocID="{B19AA8A6-D2CB-4667-9080-112C49F136AE}" presName="iconBgRect" presStyleLbl="bgShp" presStyleIdx="5" presStyleCnt="6"/>
      <dgm:spPr/>
    </dgm:pt>
    <dgm:pt modelId="{8515F450-356B-44C5-8CA2-5618F882E0FA}" type="pres">
      <dgm:prSet presAssocID="{B19AA8A6-D2CB-4667-9080-112C49F136A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 List"/>
        </a:ext>
      </dgm:extLst>
    </dgm:pt>
    <dgm:pt modelId="{46239F70-8617-4F3F-B5F7-3D89906A3AB0}" type="pres">
      <dgm:prSet presAssocID="{B19AA8A6-D2CB-4667-9080-112C49F136AE}" presName="spaceRect" presStyleCnt="0"/>
      <dgm:spPr/>
    </dgm:pt>
    <dgm:pt modelId="{8B4F9856-CB54-435F-ADA7-6304C6E7C258}" type="pres">
      <dgm:prSet presAssocID="{B19AA8A6-D2CB-4667-9080-112C49F136AE}" presName="textRect" presStyleLbl="revTx" presStyleIdx="5" presStyleCnt="6">
        <dgm:presLayoutVars>
          <dgm:chMax val="1"/>
          <dgm:chPref val="1"/>
        </dgm:presLayoutVars>
      </dgm:prSet>
      <dgm:spPr/>
    </dgm:pt>
  </dgm:ptLst>
  <dgm:cxnLst>
    <dgm:cxn modelId="{08E66002-6B5F-4BFA-AF68-66231F3B1FAF}" type="presOf" srcId="{32FEB234-8487-483B-AFDD-4E0AA8FD7748}" destId="{903BDB29-F5C2-4FDB-BCB5-25C531E25279}" srcOrd="0" destOrd="0" presId="urn:microsoft.com/office/officeart/2018/2/layout/IconCircleList"/>
    <dgm:cxn modelId="{227AC906-BCDC-4171-BACF-1C9E93E59486}" type="presOf" srcId="{4C5E7FFF-A27E-4F60-A3A5-40FDD19A970F}" destId="{416CE91C-18E3-4B63-BFEC-2D9CCDF4CBD6}" srcOrd="0" destOrd="0" presId="urn:microsoft.com/office/officeart/2018/2/layout/IconCircleList"/>
    <dgm:cxn modelId="{FC7CD20B-B5AE-48BC-A0B1-9EC449FDD936}" type="presOf" srcId="{B19AA8A6-D2CB-4667-9080-112C49F136AE}" destId="{8B4F9856-CB54-435F-ADA7-6304C6E7C258}" srcOrd="0" destOrd="0" presId="urn:microsoft.com/office/officeart/2018/2/layout/IconCircleList"/>
    <dgm:cxn modelId="{21ABCA1C-4CAF-4CC3-803E-BE5902E49CCD}" type="presOf" srcId="{E0FFB075-9B1B-4880-A074-CF13022FAA8A}" destId="{94C93755-8669-4F96-8521-5DFAFEBBC9AF}" srcOrd="0" destOrd="0" presId="urn:microsoft.com/office/officeart/2018/2/layout/IconCircleList"/>
    <dgm:cxn modelId="{DF8B914D-AAAB-432B-A7A1-80B164E8687E}" type="presOf" srcId="{7D65102F-FC04-4EB4-BA8A-96DE06A3585D}" destId="{8A51A58C-CF27-4C48-A3AD-69AFFEB1A4EC}" srcOrd="0" destOrd="0" presId="urn:microsoft.com/office/officeart/2018/2/layout/IconCircleList"/>
    <dgm:cxn modelId="{93B31E54-3A84-4CEE-9AC0-761AC74B8518}" type="presOf" srcId="{5083519F-7FBB-472E-ACB6-E69E52BB7987}" destId="{03105DA9-1B5D-40B5-A1B4-D93BE826E6C7}" srcOrd="0" destOrd="0" presId="urn:microsoft.com/office/officeart/2018/2/layout/IconCircleList"/>
    <dgm:cxn modelId="{270A9879-88CD-46C9-B5A3-FE5FE15D5F22}" srcId="{AB15F8EA-06E7-42AA-AF52-45A95CEFEC2A}" destId="{7D65102F-FC04-4EB4-BA8A-96DE06A3585D}" srcOrd="4" destOrd="0" parTransId="{2C863A8F-3E22-4D38-AA63-DCC1A130691C}" sibTransId="{419B010F-AB7E-49EA-86C9-03A83BFC033C}"/>
    <dgm:cxn modelId="{22D4B97E-5212-4740-8408-E9A5DA6F79D2}" type="presOf" srcId="{419B010F-AB7E-49EA-86C9-03A83BFC033C}" destId="{C5182467-5509-417F-8BCC-FFEDEB8A4091}" srcOrd="0" destOrd="0" presId="urn:microsoft.com/office/officeart/2018/2/layout/IconCircleList"/>
    <dgm:cxn modelId="{E7193483-B3CB-4EA9-9239-93494F6B6537}" type="presOf" srcId="{AB15F8EA-06E7-42AA-AF52-45A95CEFEC2A}" destId="{F1A4952F-FD90-4EB8-BDC0-964A9C6A03C4}" srcOrd="0" destOrd="0" presId="urn:microsoft.com/office/officeart/2018/2/layout/IconCircleList"/>
    <dgm:cxn modelId="{17271D85-3B7B-4DF8-99FB-5A809AFB0D68}" srcId="{AB15F8EA-06E7-42AA-AF52-45A95CEFEC2A}" destId="{4C5E7FFF-A27E-4F60-A3A5-40FDD19A970F}" srcOrd="3" destOrd="0" parTransId="{546B369A-004F-4BEE-9701-264527E86F77}" sibTransId="{38CDD7C4-6F6F-4C9E-9DBE-656756A16BEB}"/>
    <dgm:cxn modelId="{523D5285-7422-410D-82A7-56F4E52A9D79}" srcId="{AB15F8EA-06E7-42AA-AF52-45A95CEFEC2A}" destId="{5F475D16-44FB-4FB1-88A4-E513648D658F}" srcOrd="0" destOrd="0" parTransId="{6C6F59A3-CBE5-4EAB-B5B0-CFEBCB28B1F0}" sibTransId="{9B16CC5D-25A3-416C-BC67-25F003911C14}"/>
    <dgm:cxn modelId="{B87E5AA5-DC3B-415C-805E-09BDE29F930F}" type="presOf" srcId="{5F475D16-44FB-4FB1-88A4-E513648D658F}" destId="{9F87356D-9EC1-437C-83A6-9917E873338F}" srcOrd="0" destOrd="0" presId="urn:microsoft.com/office/officeart/2018/2/layout/IconCircleList"/>
    <dgm:cxn modelId="{85C495B0-F50D-48F7-AD6D-989AF9D0DE24}" srcId="{AB15F8EA-06E7-42AA-AF52-45A95CEFEC2A}" destId="{5083519F-7FBB-472E-ACB6-E69E52BB7987}" srcOrd="2" destOrd="0" parTransId="{5887160B-E6EB-4C8E-9444-DA0D8C371C53}" sibTransId="{32FEB234-8487-483B-AFDD-4E0AA8FD7748}"/>
    <dgm:cxn modelId="{4E0874B3-B5B7-406F-ACCA-031DDFC1AC9B}" srcId="{AB15F8EA-06E7-42AA-AF52-45A95CEFEC2A}" destId="{A9E5BB90-BAE9-4144-A230-F04E182F5B93}" srcOrd="1" destOrd="0" parTransId="{427E1F73-59C7-41BC-9A88-6EAF8E59DF75}" sibTransId="{E0FFB075-9B1B-4880-A074-CF13022FAA8A}"/>
    <dgm:cxn modelId="{B575B5BF-391B-4176-88E2-E2DCF43075D7}" type="presOf" srcId="{9B16CC5D-25A3-416C-BC67-25F003911C14}" destId="{AB9FD162-9CD8-4A61-A551-0DA215D7AB3C}" srcOrd="0" destOrd="0" presId="urn:microsoft.com/office/officeart/2018/2/layout/IconCircleList"/>
    <dgm:cxn modelId="{2D016BC6-4E5F-42A3-AC50-D2CFFC5EDC5B}" srcId="{AB15F8EA-06E7-42AA-AF52-45A95CEFEC2A}" destId="{B19AA8A6-D2CB-4667-9080-112C49F136AE}" srcOrd="5" destOrd="0" parTransId="{1B39FA59-307F-4F75-859E-AEE6F33AABD7}" sibTransId="{E3CB3C1C-DCA3-4309-B51A-653E34DFE256}"/>
    <dgm:cxn modelId="{FBBACAD8-BB06-4647-AFAD-3B2489072A71}" type="presOf" srcId="{38CDD7C4-6F6F-4C9E-9DBE-656756A16BEB}" destId="{0D5A7AA3-3904-4951-B8CA-FB8F27FFEFB7}" srcOrd="0" destOrd="0" presId="urn:microsoft.com/office/officeart/2018/2/layout/IconCircleList"/>
    <dgm:cxn modelId="{012A76EE-7940-4634-B67A-712F40E1CA2C}" type="presOf" srcId="{A9E5BB90-BAE9-4144-A230-F04E182F5B93}" destId="{20C5ED2B-12B3-4ACB-BCEF-62535AE3DE73}" srcOrd="0" destOrd="0" presId="urn:microsoft.com/office/officeart/2018/2/layout/IconCircleList"/>
    <dgm:cxn modelId="{2E8F450C-C9AD-47E7-A1D9-99F6C4DED83A}" type="presParOf" srcId="{F1A4952F-FD90-4EB8-BDC0-964A9C6A03C4}" destId="{701DEBC4-50E3-472D-9ACB-F0B3F5C73AC7}" srcOrd="0" destOrd="0" presId="urn:microsoft.com/office/officeart/2018/2/layout/IconCircleList"/>
    <dgm:cxn modelId="{2D8A3E3C-D109-48A2-A76C-816205888CC8}" type="presParOf" srcId="{701DEBC4-50E3-472D-9ACB-F0B3F5C73AC7}" destId="{EC65E559-BB40-467B-9AE2-FFFE284349E4}" srcOrd="0" destOrd="0" presId="urn:microsoft.com/office/officeart/2018/2/layout/IconCircleList"/>
    <dgm:cxn modelId="{425B8D33-CB73-4F78-9029-DE84DE0B7457}" type="presParOf" srcId="{EC65E559-BB40-467B-9AE2-FFFE284349E4}" destId="{AC93527B-AFD3-4326-9CBE-1B5AEBB68BB7}" srcOrd="0" destOrd="0" presId="urn:microsoft.com/office/officeart/2018/2/layout/IconCircleList"/>
    <dgm:cxn modelId="{A25679A7-33AE-4EED-9BD0-EFD5BDADC6A3}" type="presParOf" srcId="{EC65E559-BB40-467B-9AE2-FFFE284349E4}" destId="{2E55504A-D2C5-4D80-BB9C-619FD3630051}" srcOrd="1" destOrd="0" presId="urn:microsoft.com/office/officeart/2018/2/layout/IconCircleList"/>
    <dgm:cxn modelId="{9DCB06F5-2277-459E-8056-6CB90949CDF4}" type="presParOf" srcId="{EC65E559-BB40-467B-9AE2-FFFE284349E4}" destId="{6D264EF5-FA8F-4ADC-ADE7-95ED7599F07B}" srcOrd="2" destOrd="0" presId="urn:microsoft.com/office/officeart/2018/2/layout/IconCircleList"/>
    <dgm:cxn modelId="{CF1E754B-9D10-4B5E-AF36-EFA90007B2E3}" type="presParOf" srcId="{EC65E559-BB40-467B-9AE2-FFFE284349E4}" destId="{9F87356D-9EC1-437C-83A6-9917E873338F}" srcOrd="3" destOrd="0" presId="urn:microsoft.com/office/officeart/2018/2/layout/IconCircleList"/>
    <dgm:cxn modelId="{3D2800C2-C8E5-4E19-9082-F3DBF063F6EA}" type="presParOf" srcId="{701DEBC4-50E3-472D-9ACB-F0B3F5C73AC7}" destId="{AB9FD162-9CD8-4A61-A551-0DA215D7AB3C}" srcOrd="1" destOrd="0" presId="urn:microsoft.com/office/officeart/2018/2/layout/IconCircleList"/>
    <dgm:cxn modelId="{C369E8C8-C32C-4E8F-9560-A7FE756E92F0}" type="presParOf" srcId="{701DEBC4-50E3-472D-9ACB-F0B3F5C73AC7}" destId="{93636BA8-2909-4A45-8909-346A4EFE57BF}" srcOrd="2" destOrd="0" presId="urn:microsoft.com/office/officeart/2018/2/layout/IconCircleList"/>
    <dgm:cxn modelId="{11F2F8D6-37C5-4562-84D0-E47121167910}" type="presParOf" srcId="{93636BA8-2909-4A45-8909-346A4EFE57BF}" destId="{32AF229B-F0F9-49BF-97BC-FBD507088E6A}" srcOrd="0" destOrd="0" presId="urn:microsoft.com/office/officeart/2018/2/layout/IconCircleList"/>
    <dgm:cxn modelId="{76BD4E7E-D047-41A9-A9EB-1CA9640E2125}" type="presParOf" srcId="{93636BA8-2909-4A45-8909-346A4EFE57BF}" destId="{E5439D90-1F13-469E-AEC3-C9DE708A0E23}" srcOrd="1" destOrd="0" presId="urn:microsoft.com/office/officeart/2018/2/layout/IconCircleList"/>
    <dgm:cxn modelId="{69F9092D-28E9-44FC-88F9-AB932C7371BF}" type="presParOf" srcId="{93636BA8-2909-4A45-8909-346A4EFE57BF}" destId="{87A30513-6BC0-43E9-8470-BB181B92447A}" srcOrd="2" destOrd="0" presId="urn:microsoft.com/office/officeart/2018/2/layout/IconCircleList"/>
    <dgm:cxn modelId="{EE2905B9-D833-4896-A254-CA567061B878}" type="presParOf" srcId="{93636BA8-2909-4A45-8909-346A4EFE57BF}" destId="{20C5ED2B-12B3-4ACB-BCEF-62535AE3DE73}" srcOrd="3" destOrd="0" presId="urn:microsoft.com/office/officeart/2018/2/layout/IconCircleList"/>
    <dgm:cxn modelId="{AF5C4217-B9D0-4E78-980E-F1593C5BB66C}" type="presParOf" srcId="{701DEBC4-50E3-472D-9ACB-F0B3F5C73AC7}" destId="{94C93755-8669-4F96-8521-5DFAFEBBC9AF}" srcOrd="3" destOrd="0" presId="urn:microsoft.com/office/officeart/2018/2/layout/IconCircleList"/>
    <dgm:cxn modelId="{2EB442A1-66F5-4D3B-AC60-3D6E76D28CC2}" type="presParOf" srcId="{701DEBC4-50E3-472D-9ACB-F0B3F5C73AC7}" destId="{D8D7A0D2-E210-402D-8B02-91275F7252FD}" srcOrd="4" destOrd="0" presId="urn:microsoft.com/office/officeart/2018/2/layout/IconCircleList"/>
    <dgm:cxn modelId="{A7911B3A-9E73-4561-895B-B05822BF7447}" type="presParOf" srcId="{D8D7A0D2-E210-402D-8B02-91275F7252FD}" destId="{9A7E8E9B-EB85-4872-A5F8-BB4A757C098F}" srcOrd="0" destOrd="0" presId="urn:microsoft.com/office/officeart/2018/2/layout/IconCircleList"/>
    <dgm:cxn modelId="{6377E8CA-28B9-48C0-971A-CCE7B590F7DA}" type="presParOf" srcId="{D8D7A0D2-E210-402D-8B02-91275F7252FD}" destId="{602091EE-F518-4307-82E2-53E33FC8C4C6}" srcOrd="1" destOrd="0" presId="urn:microsoft.com/office/officeart/2018/2/layout/IconCircleList"/>
    <dgm:cxn modelId="{78196F99-79B4-4191-833D-F905F8A46713}" type="presParOf" srcId="{D8D7A0D2-E210-402D-8B02-91275F7252FD}" destId="{E9781FF7-BFFC-42E6-86D0-46F7B4DC373A}" srcOrd="2" destOrd="0" presId="urn:microsoft.com/office/officeart/2018/2/layout/IconCircleList"/>
    <dgm:cxn modelId="{7761B2EF-B006-47DD-9F06-4740F7831CAC}" type="presParOf" srcId="{D8D7A0D2-E210-402D-8B02-91275F7252FD}" destId="{03105DA9-1B5D-40B5-A1B4-D93BE826E6C7}" srcOrd="3" destOrd="0" presId="urn:microsoft.com/office/officeart/2018/2/layout/IconCircleList"/>
    <dgm:cxn modelId="{495867DE-F324-4E5F-8D91-D270C121CCC5}" type="presParOf" srcId="{701DEBC4-50E3-472D-9ACB-F0B3F5C73AC7}" destId="{903BDB29-F5C2-4FDB-BCB5-25C531E25279}" srcOrd="5" destOrd="0" presId="urn:microsoft.com/office/officeart/2018/2/layout/IconCircleList"/>
    <dgm:cxn modelId="{C6A90394-0FB7-4481-B2F2-8C5D6D71927C}" type="presParOf" srcId="{701DEBC4-50E3-472D-9ACB-F0B3F5C73AC7}" destId="{777BC7B3-1F3B-4820-9452-95C5DCAC146E}" srcOrd="6" destOrd="0" presId="urn:microsoft.com/office/officeart/2018/2/layout/IconCircleList"/>
    <dgm:cxn modelId="{BC1A4BBE-6268-4FAD-8529-8EA183DAB004}" type="presParOf" srcId="{777BC7B3-1F3B-4820-9452-95C5DCAC146E}" destId="{B6CCD494-73E2-487B-8A65-35AEA5AF908F}" srcOrd="0" destOrd="0" presId="urn:microsoft.com/office/officeart/2018/2/layout/IconCircleList"/>
    <dgm:cxn modelId="{F1B293DC-ACF4-45F6-A62E-E360295C619C}" type="presParOf" srcId="{777BC7B3-1F3B-4820-9452-95C5DCAC146E}" destId="{4ADED625-B2A8-42F4-A480-868A48676B91}" srcOrd="1" destOrd="0" presId="urn:microsoft.com/office/officeart/2018/2/layout/IconCircleList"/>
    <dgm:cxn modelId="{3500D841-EDD7-4C79-B851-F90410A0BDC4}" type="presParOf" srcId="{777BC7B3-1F3B-4820-9452-95C5DCAC146E}" destId="{34710A9E-BE94-4E96-B774-71CF3B3BE2AD}" srcOrd="2" destOrd="0" presId="urn:microsoft.com/office/officeart/2018/2/layout/IconCircleList"/>
    <dgm:cxn modelId="{DF1B2052-611B-4C06-8FBE-295DC4ABF060}" type="presParOf" srcId="{777BC7B3-1F3B-4820-9452-95C5DCAC146E}" destId="{416CE91C-18E3-4B63-BFEC-2D9CCDF4CBD6}" srcOrd="3" destOrd="0" presId="urn:microsoft.com/office/officeart/2018/2/layout/IconCircleList"/>
    <dgm:cxn modelId="{EC75989B-16A0-4FD9-8DD8-BE86C57E47FC}" type="presParOf" srcId="{701DEBC4-50E3-472D-9ACB-F0B3F5C73AC7}" destId="{0D5A7AA3-3904-4951-B8CA-FB8F27FFEFB7}" srcOrd="7" destOrd="0" presId="urn:microsoft.com/office/officeart/2018/2/layout/IconCircleList"/>
    <dgm:cxn modelId="{43EB882F-230C-4D5B-AB68-98309B55817D}" type="presParOf" srcId="{701DEBC4-50E3-472D-9ACB-F0B3F5C73AC7}" destId="{8D3B6202-A31B-40B3-A916-CB8BA6E8DC19}" srcOrd="8" destOrd="0" presId="urn:microsoft.com/office/officeart/2018/2/layout/IconCircleList"/>
    <dgm:cxn modelId="{FC8DA568-D7C0-4A82-BC23-5F9E7ADFE16C}" type="presParOf" srcId="{8D3B6202-A31B-40B3-A916-CB8BA6E8DC19}" destId="{16DF53E1-D7E0-4157-966D-E2BA53656096}" srcOrd="0" destOrd="0" presId="urn:microsoft.com/office/officeart/2018/2/layout/IconCircleList"/>
    <dgm:cxn modelId="{72EDCBF5-0D20-45A0-94A9-A7544647DCC2}" type="presParOf" srcId="{8D3B6202-A31B-40B3-A916-CB8BA6E8DC19}" destId="{8058513A-B60E-4E02-A7F7-A4EFC1C9AB4E}" srcOrd="1" destOrd="0" presId="urn:microsoft.com/office/officeart/2018/2/layout/IconCircleList"/>
    <dgm:cxn modelId="{0AA31F04-EF23-4193-8932-17934C6B94E9}" type="presParOf" srcId="{8D3B6202-A31B-40B3-A916-CB8BA6E8DC19}" destId="{7D6B9D52-D3C2-47E9-9F9B-7FC4E4B69CB8}" srcOrd="2" destOrd="0" presId="urn:microsoft.com/office/officeart/2018/2/layout/IconCircleList"/>
    <dgm:cxn modelId="{C63DB4C4-23D7-420B-93A3-72EB8CBE84BE}" type="presParOf" srcId="{8D3B6202-A31B-40B3-A916-CB8BA6E8DC19}" destId="{8A51A58C-CF27-4C48-A3AD-69AFFEB1A4EC}" srcOrd="3" destOrd="0" presId="urn:microsoft.com/office/officeart/2018/2/layout/IconCircleList"/>
    <dgm:cxn modelId="{C210EBF1-ACDC-4D7D-9793-7601E3188228}" type="presParOf" srcId="{701DEBC4-50E3-472D-9ACB-F0B3F5C73AC7}" destId="{C5182467-5509-417F-8BCC-FFEDEB8A4091}" srcOrd="9" destOrd="0" presId="urn:microsoft.com/office/officeart/2018/2/layout/IconCircleList"/>
    <dgm:cxn modelId="{57E14DAA-851D-45FA-A665-BE8744F299AD}" type="presParOf" srcId="{701DEBC4-50E3-472D-9ACB-F0B3F5C73AC7}" destId="{37E1B616-A7CA-4754-9AEA-EDE91AB2E974}" srcOrd="10" destOrd="0" presId="urn:microsoft.com/office/officeart/2018/2/layout/IconCircleList"/>
    <dgm:cxn modelId="{521F71F7-F2D2-4B7C-ADC5-F063FAB6A401}" type="presParOf" srcId="{37E1B616-A7CA-4754-9AEA-EDE91AB2E974}" destId="{4394FE97-8DB1-48FE-8B0A-C184655DB411}" srcOrd="0" destOrd="0" presId="urn:microsoft.com/office/officeart/2018/2/layout/IconCircleList"/>
    <dgm:cxn modelId="{C209BBCE-04E1-49AE-8401-A7D3E02AD4C3}" type="presParOf" srcId="{37E1B616-A7CA-4754-9AEA-EDE91AB2E974}" destId="{8515F450-356B-44C5-8CA2-5618F882E0FA}" srcOrd="1" destOrd="0" presId="urn:microsoft.com/office/officeart/2018/2/layout/IconCircleList"/>
    <dgm:cxn modelId="{855F3342-A862-499C-BF5E-66F739A4068F}" type="presParOf" srcId="{37E1B616-A7CA-4754-9AEA-EDE91AB2E974}" destId="{46239F70-8617-4F3F-B5F7-3D89906A3AB0}" srcOrd="2" destOrd="0" presId="urn:microsoft.com/office/officeart/2018/2/layout/IconCircleList"/>
    <dgm:cxn modelId="{03B58B03-AFDF-4A52-BE91-14D3EEC5B8D1}" type="presParOf" srcId="{37E1B616-A7CA-4754-9AEA-EDE91AB2E974}" destId="{8B4F9856-CB54-435F-ADA7-6304C6E7C25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790DCE-FFA5-4183-A5EF-E6B0B4CC5A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AB00006-AD2A-4B87-B6C8-EFD8C59EEBD7}">
      <dgm:prSet/>
      <dgm:spPr/>
      <dgm:t>
        <a:bodyPr/>
        <a:lstStyle/>
        <a:p>
          <a:pPr>
            <a:lnSpc>
              <a:spcPct val="100000"/>
            </a:lnSpc>
          </a:pPr>
          <a:r>
            <a:rPr lang="en-US"/>
            <a:t>EXECUTIVE REPORTING</a:t>
          </a:r>
        </a:p>
      </dgm:t>
    </dgm:pt>
    <dgm:pt modelId="{D2A1C83E-3A1A-46EB-8FD6-2129934C0765}" type="parTrans" cxnId="{CE39B2D0-E360-4A76-AA19-3DAF894C7537}">
      <dgm:prSet/>
      <dgm:spPr/>
      <dgm:t>
        <a:bodyPr/>
        <a:lstStyle/>
        <a:p>
          <a:endParaRPr lang="en-US"/>
        </a:p>
      </dgm:t>
    </dgm:pt>
    <dgm:pt modelId="{95857EDC-6390-46A6-80E0-274586935186}" type="sibTrans" cxnId="{CE39B2D0-E360-4A76-AA19-3DAF894C7537}">
      <dgm:prSet/>
      <dgm:spPr/>
      <dgm:t>
        <a:bodyPr/>
        <a:lstStyle/>
        <a:p>
          <a:endParaRPr lang="en-US"/>
        </a:p>
      </dgm:t>
    </dgm:pt>
    <dgm:pt modelId="{03DE0C0E-4AE2-46BA-AF4A-11B1D0F3FB84}">
      <dgm:prSet/>
      <dgm:spPr/>
      <dgm:t>
        <a:bodyPr/>
        <a:lstStyle/>
        <a:p>
          <a:pPr>
            <a:lnSpc>
              <a:spcPct val="100000"/>
            </a:lnSpc>
          </a:pPr>
          <a:r>
            <a:rPr lang="en-US" b="0" i="0" baseline="0"/>
            <a:t>CROSS-FUNCTIONAL LEADERSHIP</a:t>
          </a:r>
          <a:endParaRPr lang="en-US"/>
        </a:p>
      </dgm:t>
    </dgm:pt>
    <dgm:pt modelId="{6DC76646-C239-4C75-A0D9-03A347C170AF}" type="parTrans" cxnId="{58273D1F-3EAB-49B1-92E0-AE671019EDA5}">
      <dgm:prSet/>
      <dgm:spPr/>
      <dgm:t>
        <a:bodyPr/>
        <a:lstStyle/>
        <a:p>
          <a:endParaRPr lang="en-US"/>
        </a:p>
      </dgm:t>
    </dgm:pt>
    <dgm:pt modelId="{71DD5840-BA56-40B9-A559-146BCBDE6186}" type="sibTrans" cxnId="{58273D1F-3EAB-49B1-92E0-AE671019EDA5}">
      <dgm:prSet/>
      <dgm:spPr/>
      <dgm:t>
        <a:bodyPr/>
        <a:lstStyle/>
        <a:p>
          <a:endParaRPr lang="en-US"/>
        </a:p>
      </dgm:t>
    </dgm:pt>
    <dgm:pt modelId="{CFCE3670-E9B3-4717-A5A0-5CF040808D64}">
      <dgm:prSet/>
      <dgm:spPr/>
      <dgm:t>
        <a:bodyPr/>
        <a:lstStyle/>
        <a:p>
          <a:pPr>
            <a:lnSpc>
              <a:spcPct val="100000"/>
            </a:lnSpc>
          </a:pPr>
          <a:r>
            <a:rPr lang="en-US"/>
            <a:t>VENDOR MANAGEMENT</a:t>
          </a:r>
        </a:p>
      </dgm:t>
    </dgm:pt>
    <dgm:pt modelId="{9A1179B2-7AD4-4248-B92C-8E19F0CF6D70}" type="parTrans" cxnId="{00EE9FA5-3470-4ED6-B4E3-AC276A328FD7}">
      <dgm:prSet/>
      <dgm:spPr/>
      <dgm:t>
        <a:bodyPr/>
        <a:lstStyle/>
        <a:p>
          <a:endParaRPr lang="en-US"/>
        </a:p>
      </dgm:t>
    </dgm:pt>
    <dgm:pt modelId="{839471CB-02D7-4D5D-821F-3F003727C5EE}" type="sibTrans" cxnId="{00EE9FA5-3470-4ED6-B4E3-AC276A328FD7}">
      <dgm:prSet/>
      <dgm:spPr/>
      <dgm:t>
        <a:bodyPr/>
        <a:lstStyle/>
        <a:p>
          <a:endParaRPr lang="en-US"/>
        </a:p>
      </dgm:t>
    </dgm:pt>
    <dgm:pt modelId="{5CFD0A74-9663-4809-B150-7FE6430D7972}">
      <dgm:prSet/>
      <dgm:spPr/>
      <dgm:t>
        <a:bodyPr/>
        <a:lstStyle/>
        <a:p>
          <a:pPr>
            <a:lnSpc>
              <a:spcPct val="100000"/>
            </a:lnSpc>
          </a:pPr>
          <a:r>
            <a:rPr lang="en-US" b="0" i="0" baseline="0"/>
            <a:t>COMMUNICATION PLANNING</a:t>
          </a:r>
          <a:endParaRPr lang="en-US"/>
        </a:p>
      </dgm:t>
    </dgm:pt>
    <dgm:pt modelId="{DA1D923E-435A-4A4C-B370-F16CA333D1DF}" type="parTrans" cxnId="{1E78EC38-E080-456A-852B-A96614EE348C}">
      <dgm:prSet/>
      <dgm:spPr/>
      <dgm:t>
        <a:bodyPr/>
        <a:lstStyle/>
        <a:p>
          <a:endParaRPr lang="en-US"/>
        </a:p>
      </dgm:t>
    </dgm:pt>
    <dgm:pt modelId="{B1F987C2-013B-416B-88B4-064DBD461A37}" type="sibTrans" cxnId="{1E78EC38-E080-456A-852B-A96614EE348C}">
      <dgm:prSet/>
      <dgm:spPr/>
      <dgm:t>
        <a:bodyPr/>
        <a:lstStyle/>
        <a:p>
          <a:endParaRPr lang="en-US"/>
        </a:p>
      </dgm:t>
    </dgm:pt>
    <dgm:pt modelId="{F87197FA-3A80-4603-906A-7D9D39EE1ABF}">
      <dgm:prSet/>
      <dgm:spPr/>
      <dgm:t>
        <a:bodyPr/>
        <a:lstStyle/>
        <a:p>
          <a:pPr>
            <a:lnSpc>
              <a:spcPct val="100000"/>
            </a:lnSpc>
          </a:pPr>
          <a:r>
            <a:rPr lang="en-US"/>
            <a:t>COLLABORATIVE PROBLEM SOLVING</a:t>
          </a:r>
        </a:p>
      </dgm:t>
    </dgm:pt>
    <dgm:pt modelId="{71203B68-4151-42B9-B096-5ABB7C6AAEB0}" type="parTrans" cxnId="{CEE90D90-6088-432A-95DC-481856C5D1D4}">
      <dgm:prSet/>
      <dgm:spPr/>
      <dgm:t>
        <a:bodyPr/>
        <a:lstStyle/>
        <a:p>
          <a:endParaRPr lang="en-US"/>
        </a:p>
      </dgm:t>
    </dgm:pt>
    <dgm:pt modelId="{4912727D-BE16-4EE4-AD30-58018D5B43BE}" type="sibTrans" cxnId="{CEE90D90-6088-432A-95DC-481856C5D1D4}">
      <dgm:prSet/>
      <dgm:spPr/>
      <dgm:t>
        <a:bodyPr/>
        <a:lstStyle/>
        <a:p>
          <a:endParaRPr lang="en-US"/>
        </a:p>
      </dgm:t>
    </dgm:pt>
    <dgm:pt modelId="{8768F43D-E122-460D-B46E-F8DE40CA8BD4}">
      <dgm:prSet/>
      <dgm:spPr/>
      <dgm:t>
        <a:bodyPr/>
        <a:lstStyle/>
        <a:p>
          <a:pPr>
            <a:lnSpc>
              <a:spcPct val="100000"/>
            </a:lnSpc>
          </a:pPr>
          <a:r>
            <a:rPr lang="en-US" b="0" i="0" baseline="0"/>
            <a:t>RELATIONSHIP BUILDING</a:t>
          </a:r>
          <a:endParaRPr lang="en-US"/>
        </a:p>
      </dgm:t>
    </dgm:pt>
    <dgm:pt modelId="{3EBD5BC3-90C6-4D67-AE32-E9400D3CBD89}" type="parTrans" cxnId="{205F8440-46ED-4F7D-BB6A-E8047C9C9417}">
      <dgm:prSet/>
      <dgm:spPr/>
      <dgm:t>
        <a:bodyPr/>
        <a:lstStyle/>
        <a:p>
          <a:endParaRPr lang="en-US"/>
        </a:p>
      </dgm:t>
    </dgm:pt>
    <dgm:pt modelId="{E873DE1A-E795-4764-990A-E6679687BA53}" type="sibTrans" cxnId="{205F8440-46ED-4F7D-BB6A-E8047C9C9417}">
      <dgm:prSet/>
      <dgm:spPr/>
      <dgm:t>
        <a:bodyPr/>
        <a:lstStyle/>
        <a:p>
          <a:endParaRPr lang="en-US"/>
        </a:p>
      </dgm:t>
    </dgm:pt>
    <dgm:pt modelId="{0CB44062-D085-4B25-BF3B-50351998A237}" type="pres">
      <dgm:prSet presAssocID="{B0790DCE-FFA5-4183-A5EF-E6B0B4CC5A6D}" presName="root" presStyleCnt="0">
        <dgm:presLayoutVars>
          <dgm:dir/>
          <dgm:resizeHandles val="exact"/>
        </dgm:presLayoutVars>
      </dgm:prSet>
      <dgm:spPr/>
    </dgm:pt>
    <dgm:pt modelId="{B1ABA2D3-C074-41A9-AB02-DE9277EA0DBE}" type="pres">
      <dgm:prSet presAssocID="{9AB00006-AD2A-4B87-B6C8-EFD8C59EEBD7}" presName="compNode" presStyleCnt="0"/>
      <dgm:spPr/>
    </dgm:pt>
    <dgm:pt modelId="{F3BD39D2-1B38-44C6-A9F1-DF7269DF94E4}" type="pres">
      <dgm:prSet presAssocID="{9AB00006-AD2A-4B87-B6C8-EFD8C59EEBD7}" presName="bgRect" presStyleLbl="bgShp" presStyleIdx="0" presStyleCnt="6"/>
      <dgm:spPr/>
    </dgm:pt>
    <dgm:pt modelId="{8BA80B59-706E-4136-8DB8-5EA674BB3919}" type="pres">
      <dgm:prSet presAssocID="{9AB00006-AD2A-4B87-B6C8-EFD8C59EEBD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7515CE24-3521-40A4-B95C-DA866D96B8B5}" type="pres">
      <dgm:prSet presAssocID="{9AB00006-AD2A-4B87-B6C8-EFD8C59EEBD7}" presName="spaceRect" presStyleCnt="0"/>
      <dgm:spPr/>
    </dgm:pt>
    <dgm:pt modelId="{B91D2839-3956-4247-B33C-C770BD1D9BC5}" type="pres">
      <dgm:prSet presAssocID="{9AB00006-AD2A-4B87-B6C8-EFD8C59EEBD7}" presName="parTx" presStyleLbl="revTx" presStyleIdx="0" presStyleCnt="6">
        <dgm:presLayoutVars>
          <dgm:chMax val="0"/>
          <dgm:chPref val="0"/>
        </dgm:presLayoutVars>
      </dgm:prSet>
      <dgm:spPr/>
    </dgm:pt>
    <dgm:pt modelId="{8C3A7626-4E0F-4DCC-A552-EF5AACFDF41C}" type="pres">
      <dgm:prSet presAssocID="{95857EDC-6390-46A6-80E0-274586935186}" presName="sibTrans" presStyleCnt="0"/>
      <dgm:spPr/>
    </dgm:pt>
    <dgm:pt modelId="{37546F2A-85C1-4035-B735-C08ECAB986B6}" type="pres">
      <dgm:prSet presAssocID="{03DE0C0E-4AE2-46BA-AF4A-11B1D0F3FB84}" presName="compNode" presStyleCnt="0"/>
      <dgm:spPr/>
    </dgm:pt>
    <dgm:pt modelId="{9A27DFE8-066A-4572-BFCC-7537193B9532}" type="pres">
      <dgm:prSet presAssocID="{03DE0C0E-4AE2-46BA-AF4A-11B1D0F3FB84}" presName="bgRect" presStyleLbl="bgShp" presStyleIdx="1" presStyleCnt="6"/>
      <dgm:spPr/>
    </dgm:pt>
    <dgm:pt modelId="{D415E11B-74AF-4098-9C1F-9BBCE2C95E32}" type="pres">
      <dgm:prSet presAssocID="{03DE0C0E-4AE2-46BA-AF4A-11B1D0F3FB8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dy Builder"/>
        </a:ext>
      </dgm:extLst>
    </dgm:pt>
    <dgm:pt modelId="{DBD7A7E4-E7C6-4826-98D7-6C529CC9F34E}" type="pres">
      <dgm:prSet presAssocID="{03DE0C0E-4AE2-46BA-AF4A-11B1D0F3FB84}" presName="spaceRect" presStyleCnt="0"/>
      <dgm:spPr/>
    </dgm:pt>
    <dgm:pt modelId="{8EA666D5-BA55-446C-9057-BCE09D32DAA3}" type="pres">
      <dgm:prSet presAssocID="{03DE0C0E-4AE2-46BA-AF4A-11B1D0F3FB84}" presName="parTx" presStyleLbl="revTx" presStyleIdx="1" presStyleCnt="6">
        <dgm:presLayoutVars>
          <dgm:chMax val="0"/>
          <dgm:chPref val="0"/>
        </dgm:presLayoutVars>
      </dgm:prSet>
      <dgm:spPr/>
    </dgm:pt>
    <dgm:pt modelId="{6CCF5976-057F-448D-90A1-FDA173E2667E}" type="pres">
      <dgm:prSet presAssocID="{71DD5840-BA56-40B9-A559-146BCBDE6186}" presName="sibTrans" presStyleCnt="0"/>
      <dgm:spPr/>
    </dgm:pt>
    <dgm:pt modelId="{6FAC5CFD-0994-41B3-B60D-55380DB6351F}" type="pres">
      <dgm:prSet presAssocID="{CFCE3670-E9B3-4717-A5A0-5CF040808D64}" presName="compNode" presStyleCnt="0"/>
      <dgm:spPr/>
    </dgm:pt>
    <dgm:pt modelId="{AF3DC3F6-62EE-482E-87AB-0A6E0A54BDB0}" type="pres">
      <dgm:prSet presAssocID="{CFCE3670-E9B3-4717-A5A0-5CF040808D64}" presName="bgRect" presStyleLbl="bgShp" presStyleIdx="2" presStyleCnt="6"/>
      <dgm:spPr/>
    </dgm:pt>
    <dgm:pt modelId="{703DD95B-DF0D-4405-8D94-656798C49804}" type="pres">
      <dgm:prSet presAssocID="{CFCE3670-E9B3-4717-A5A0-5CF040808D6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D31FDA6A-40D9-4742-8278-1D8EA5560DF3}" type="pres">
      <dgm:prSet presAssocID="{CFCE3670-E9B3-4717-A5A0-5CF040808D64}" presName="spaceRect" presStyleCnt="0"/>
      <dgm:spPr/>
    </dgm:pt>
    <dgm:pt modelId="{E710E4F8-64B4-4F69-88FA-571238423FA5}" type="pres">
      <dgm:prSet presAssocID="{CFCE3670-E9B3-4717-A5A0-5CF040808D64}" presName="parTx" presStyleLbl="revTx" presStyleIdx="2" presStyleCnt="6">
        <dgm:presLayoutVars>
          <dgm:chMax val="0"/>
          <dgm:chPref val="0"/>
        </dgm:presLayoutVars>
      </dgm:prSet>
      <dgm:spPr/>
    </dgm:pt>
    <dgm:pt modelId="{CB9BF8B5-DF68-44FB-89CA-C884E772E824}" type="pres">
      <dgm:prSet presAssocID="{839471CB-02D7-4D5D-821F-3F003727C5EE}" presName="sibTrans" presStyleCnt="0"/>
      <dgm:spPr/>
    </dgm:pt>
    <dgm:pt modelId="{5C324425-C4D2-44F6-96BC-1C48EA119BEA}" type="pres">
      <dgm:prSet presAssocID="{5CFD0A74-9663-4809-B150-7FE6430D7972}" presName="compNode" presStyleCnt="0"/>
      <dgm:spPr/>
    </dgm:pt>
    <dgm:pt modelId="{6B16E7EB-C187-40AF-B858-0F5111193A34}" type="pres">
      <dgm:prSet presAssocID="{5CFD0A74-9663-4809-B150-7FE6430D7972}" presName="bgRect" presStyleLbl="bgShp" presStyleIdx="3" presStyleCnt="6"/>
      <dgm:spPr/>
    </dgm:pt>
    <dgm:pt modelId="{25C4B8EC-617E-4AC7-A8A1-36E79A7688DE}" type="pres">
      <dgm:prSet presAssocID="{5CFD0A74-9663-4809-B150-7FE6430D79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6A7F4905-2DD7-4002-A568-8A650BE2C357}" type="pres">
      <dgm:prSet presAssocID="{5CFD0A74-9663-4809-B150-7FE6430D7972}" presName="spaceRect" presStyleCnt="0"/>
      <dgm:spPr/>
    </dgm:pt>
    <dgm:pt modelId="{51242D29-9CC1-4F7C-B381-6CCD148DF950}" type="pres">
      <dgm:prSet presAssocID="{5CFD0A74-9663-4809-B150-7FE6430D7972}" presName="parTx" presStyleLbl="revTx" presStyleIdx="3" presStyleCnt="6">
        <dgm:presLayoutVars>
          <dgm:chMax val="0"/>
          <dgm:chPref val="0"/>
        </dgm:presLayoutVars>
      </dgm:prSet>
      <dgm:spPr/>
    </dgm:pt>
    <dgm:pt modelId="{00BE6768-3EB0-4D20-8CCB-802724B67940}" type="pres">
      <dgm:prSet presAssocID="{B1F987C2-013B-416B-88B4-064DBD461A37}" presName="sibTrans" presStyleCnt="0"/>
      <dgm:spPr/>
    </dgm:pt>
    <dgm:pt modelId="{745079C4-24D5-4F4D-97A4-FDD16E61C93B}" type="pres">
      <dgm:prSet presAssocID="{F87197FA-3A80-4603-906A-7D9D39EE1ABF}" presName="compNode" presStyleCnt="0"/>
      <dgm:spPr/>
    </dgm:pt>
    <dgm:pt modelId="{E5AA4D6C-826F-4C91-97FA-ECCFC0D857E0}" type="pres">
      <dgm:prSet presAssocID="{F87197FA-3A80-4603-906A-7D9D39EE1ABF}" presName="bgRect" presStyleLbl="bgShp" presStyleIdx="4" presStyleCnt="6"/>
      <dgm:spPr/>
    </dgm:pt>
    <dgm:pt modelId="{D4A92101-7F22-402B-9FAE-09C622966B16}" type="pres">
      <dgm:prSet presAssocID="{F87197FA-3A80-4603-906A-7D9D39EE1AB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43510BE3-08D3-44E0-A073-63B7CA9CBE47}" type="pres">
      <dgm:prSet presAssocID="{F87197FA-3A80-4603-906A-7D9D39EE1ABF}" presName="spaceRect" presStyleCnt="0"/>
      <dgm:spPr/>
    </dgm:pt>
    <dgm:pt modelId="{C35B8F70-9BBA-4007-A86B-8FD08B3E6855}" type="pres">
      <dgm:prSet presAssocID="{F87197FA-3A80-4603-906A-7D9D39EE1ABF}" presName="parTx" presStyleLbl="revTx" presStyleIdx="4" presStyleCnt="6">
        <dgm:presLayoutVars>
          <dgm:chMax val="0"/>
          <dgm:chPref val="0"/>
        </dgm:presLayoutVars>
      </dgm:prSet>
      <dgm:spPr/>
    </dgm:pt>
    <dgm:pt modelId="{D2290FB7-5B21-4124-BC34-D869F80E8568}" type="pres">
      <dgm:prSet presAssocID="{4912727D-BE16-4EE4-AD30-58018D5B43BE}" presName="sibTrans" presStyleCnt="0"/>
      <dgm:spPr/>
    </dgm:pt>
    <dgm:pt modelId="{9FBD692A-3A7E-4242-9FCA-429F31935C88}" type="pres">
      <dgm:prSet presAssocID="{8768F43D-E122-460D-B46E-F8DE40CA8BD4}" presName="compNode" presStyleCnt="0"/>
      <dgm:spPr/>
    </dgm:pt>
    <dgm:pt modelId="{2F178CF5-3ABD-459C-AB53-C444AFD5AEDF}" type="pres">
      <dgm:prSet presAssocID="{8768F43D-E122-460D-B46E-F8DE40CA8BD4}" presName="bgRect" presStyleLbl="bgShp" presStyleIdx="5" presStyleCnt="6"/>
      <dgm:spPr/>
    </dgm:pt>
    <dgm:pt modelId="{CD0333B8-B9DF-4B78-AE2F-9A36C47D10D0}" type="pres">
      <dgm:prSet presAssocID="{8768F43D-E122-460D-B46E-F8DE40CA8BD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FBB89197-BCD4-4CB9-9A8B-D4329CBF6172}" type="pres">
      <dgm:prSet presAssocID="{8768F43D-E122-460D-B46E-F8DE40CA8BD4}" presName="spaceRect" presStyleCnt="0"/>
      <dgm:spPr/>
    </dgm:pt>
    <dgm:pt modelId="{97795608-9F2A-47D1-9235-66D00F2A4F23}" type="pres">
      <dgm:prSet presAssocID="{8768F43D-E122-460D-B46E-F8DE40CA8BD4}" presName="parTx" presStyleLbl="revTx" presStyleIdx="5" presStyleCnt="6">
        <dgm:presLayoutVars>
          <dgm:chMax val="0"/>
          <dgm:chPref val="0"/>
        </dgm:presLayoutVars>
      </dgm:prSet>
      <dgm:spPr/>
    </dgm:pt>
  </dgm:ptLst>
  <dgm:cxnLst>
    <dgm:cxn modelId="{078B0713-53EC-44E0-8C40-6B2AA145B372}" type="presOf" srcId="{B0790DCE-FFA5-4183-A5EF-E6B0B4CC5A6D}" destId="{0CB44062-D085-4B25-BF3B-50351998A237}" srcOrd="0" destOrd="0" presId="urn:microsoft.com/office/officeart/2018/2/layout/IconVerticalSolidList"/>
    <dgm:cxn modelId="{D065F119-34E0-40FC-9CE9-F2CAD2A7DA23}" type="presOf" srcId="{5CFD0A74-9663-4809-B150-7FE6430D7972}" destId="{51242D29-9CC1-4F7C-B381-6CCD148DF950}" srcOrd="0" destOrd="0" presId="urn:microsoft.com/office/officeart/2018/2/layout/IconVerticalSolidList"/>
    <dgm:cxn modelId="{58273D1F-3EAB-49B1-92E0-AE671019EDA5}" srcId="{B0790DCE-FFA5-4183-A5EF-E6B0B4CC5A6D}" destId="{03DE0C0E-4AE2-46BA-AF4A-11B1D0F3FB84}" srcOrd="1" destOrd="0" parTransId="{6DC76646-C239-4C75-A0D9-03A347C170AF}" sibTransId="{71DD5840-BA56-40B9-A559-146BCBDE6186}"/>
    <dgm:cxn modelId="{1E78EC38-E080-456A-852B-A96614EE348C}" srcId="{B0790DCE-FFA5-4183-A5EF-E6B0B4CC5A6D}" destId="{5CFD0A74-9663-4809-B150-7FE6430D7972}" srcOrd="3" destOrd="0" parTransId="{DA1D923E-435A-4A4C-B370-F16CA333D1DF}" sibTransId="{B1F987C2-013B-416B-88B4-064DBD461A37}"/>
    <dgm:cxn modelId="{EF5CC93A-1808-45D2-9860-49659C0383D6}" type="presOf" srcId="{F87197FA-3A80-4603-906A-7D9D39EE1ABF}" destId="{C35B8F70-9BBA-4007-A86B-8FD08B3E6855}" srcOrd="0" destOrd="0" presId="urn:microsoft.com/office/officeart/2018/2/layout/IconVerticalSolidList"/>
    <dgm:cxn modelId="{205F8440-46ED-4F7D-BB6A-E8047C9C9417}" srcId="{B0790DCE-FFA5-4183-A5EF-E6B0B4CC5A6D}" destId="{8768F43D-E122-460D-B46E-F8DE40CA8BD4}" srcOrd="5" destOrd="0" parTransId="{3EBD5BC3-90C6-4D67-AE32-E9400D3CBD89}" sibTransId="{E873DE1A-E795-4764-990A-E6679687BA53}"/>
    <dgm:cxn modelId="{71CB3055-102B-479B-AE0D-A97A81DF68D6}" type="presOf" srcId="{8768F43D-E122-460D-B46E-F8DE40CA8BD4}" destId="{97795608-9F2A-47D1-9235-66D00F2A4F23}" srcOrd="0" destOrd="0" presId="urn:microsoft.com/office/officeart/2018/2/layout/IconVerticalSolidList"/>
    <dgm:cxn modelId="{CEE90D90-6088-432A-95DC-481856C5D1D4}" srcId="{B0790DCE-FFA5-4183-A5EF-E6B0B4CC5A6D}" destId="{F87197FA-3A80-4603-906A-7D9D39EE1ABF}" srcOrd="4" destOrd="0" parTransId="{71203B68-4151-42B9-B096-5ABB7C6AAEB0}" sibTransId="{4912727D-BE16-4EE4-AD30-58018D5B43BE}"/>
    <dgm:cxn modelId="{7EB90891-D086-4A66-908A-304AB3885CD7}" type="presOf" srcId="{03DE0C0E-4AE2-46BA-AF4A-11B1D0F3FB84}" destId="{8EA666D5-BA55-446C-9057-BCE09D32DAA3}" srcOrd="0" destOrd="0" presId="urn:microsoft.com/office/officeart/2018/2/layout/IconVerticalSolidList"/>
    <dgm:cxn modelId="{00EE9FA5-3470-4ED6-B4E3-AC276A328FD7}" srcId="{B0790DCE-FFA5-4183-A5EF-E6B0B4CC5A6D}" destId="{CFCE3670-E9B3-4717-A5A0-5CF040808D64}" srcOrd="2" destOrd="0" parTransId="{9A1179B2-7AD4-4248-B92C-8E19F0CF6D70}" sibTransId="{839471CB-02D7-4D5D-821F-3F003727C5EE}"/>
    <dgm:cxn modelId="{6F693BB6-03DE-49E8-B957-4E9331F2F1F1}" type="presOf" srcId="{9AB00006-AD2A-4B87-B6C8-EFD8C59EEBD7}" destId="{B91D2839-3956-4247-B33C-C770BD1D9BC5}" srcOrd="0" destOrd="0" presId="urn:microsoft.com/office/officeart/2018/2/layout/IconVerticalSolidList"/>
    <dgm:cxn modelId="{50A2C3CB-EE68-4038-A516-794F7768A6AE}" type="presOf" srcId="{CFCE3670-E9B3-4717-A5A0-5CF040808D64}" destId="{E710E4F8-64B4-4F69-88FA-571238423FA5}" srcOrd="0" destOrd="0" presId="urn:microsoft.com/office/officeart/2018/2/layout/IconVerticalSolidList"/>
    <dgm:cxn modelId="{CE39B2D0-E360-4A76-AA19-3DAF894C7537}" srcId="{B0790DCE-FFA5-4183-A5EF-E6B0B4CC5A6D}" destId="{9AB00006-AD2A-4B87-B6C8-EFD8C59EEBD7}" srcOrd="0" destOrd="0" parTransId="{D2A1C83E-3A1A-46EB-8FD6-2129934C0765}" sibTransId="{95857EDC-6390-46A6-80E0-274586935186}"/>
    <dgm:cxn modelId="{04A07DFA-2BD8-42B2-B765-37FC31D0CCCB}" type="presParOf" srcId="{0CB44062-D085-4B25-BF3B-50351998A237}" destId="{B1ABA2D3-C074-41A9-AB02-DE9277EA0DBE}" srcOrd="0" destOrd="0" presId="urn:microsoft.com/office/officeart/2018/2/layout/IconVerticalSolidList"/>
    <dgm:cxn modelId="{EC076440-A400-435A-98DD-279F1DDA4A0E}" type="presParOf" srcId="{B1ABA2D3-C074-41A9-AB02-DE9277EA0DBE}" destId="{F3BD39D2-1B38-44C6-A9F1-DF7269DF94E4}" srcOrd="0" destOrd="0" presId="urn:microsoft.com/office/officeart/2018/2/layout/IconVerticalSolidList"/>
    <dgm:cxn modelId="{790996BB-5579-42E0-97DF-87A9B540270F}" type="presParOf" srcId="{B1ABA2D3-C074-41A9-AB02-DE9277EA0DBE}" destId="{8BA80B59-706E-4136-8DB8-5EA674BB3919}" srcOrd="1" destOrd="0" presId="urn:microsoft.com/office/officeart/2018/2/layout/IconVerticalSolidList"/>
    <dgm:cxn modelId="{371C59EA-A669-4250-AC97-D173E5DA54A1}" type="presParOf" srcId="{B1ABA2D3-C074-41A9-AB02-DE9277EA0DBE}" destId="{7515CE24-3521-40A4-B95C-DA866D96B8B5}" srcOrd="2" destOrd="0" presId="urn:microsoft.com/office/officeart/2018/2/layout/IconVerticalSolidList"/>
    <dgm:cxn modelId="{07E520F9-515F-46DE-835A-71F6F6BF7873}" type="presParOf" srcId="{B1ABA2D3-C074-41A9-AB02-DE9277EA0DBE}" destId="{B91D2839-3956-4247-B33C-C770BD1D9BC5}" srcOrd="3" destOrd="0" presId="urn:microsoft.com/office/officeart/2018/2/layout/IconVerticalSolidList"/>
    <dgm:cxn modelId="{99AAB0CF-35FC-4463-BCEE-B350414BADD2}" type="presParOf" srcId="{0CB44062-D085-4B25-BF3B-50351998A237}" destId="{8C3A7626-4E0F-4DCC-A552-EF5AACFDF41C}" srcOrd="1" destOrd="0" presId="urn:microsoft.com/office/officeart/2018/2/layout/IconVerticalSolidList"/>
    <dgm:cxn modelId="{8486185E-48D7-457B-B9A0-631B0850A1C6}" type="presParOf" srcId="{0CB44062-D085-4B25-BF3B-50351998A237}" destId="{37546F2A-85C1-4035-B735-C08ECAB986B6}" srcOrd="2" destOrd="0" presId="urn:microsoft.com/office/officeart/2018/2/layout/IconVerticalSolidList"/>
    <dgm:cxn modelId="{EE47FF45-8B2D-4E78-9ADA-8129B3D5A230}" type="presParOf" srcId="{37546F2A-85C1-4035-B735-C08ECAB986B6}" destId="{9A27DFE8-066A-4572-BFCC-7537193B9532}" srcOrd="0" destOrd="0" presId="urn:microsoft.com/office/officeart/2018/2/layout/IconVerticalSolidList"/>
    <dgm:cxn modelId="{3A359809-2C11-4834-A70C-653AC9A566DC}" type="presParOf" srcId="{37546F2A-85C1-4035-B735-C08ECAB986B6}" destId="{D415E11B-74AF-4098-9C1F-9BBCE2C95E32}" srcOrd="1" destOrd="0" presId="urn:microsoft.com/office/officeart/2018/2/layout/IconVerticalSolidList"/>
    <dgm:cxn modelId="{28499D62-2D58-4646-B460-BE851D21553D}" type="presParOf" srcId="{37546F2A-85C1-4035-B735-C08ECAB986B6}" destId="{DBD7A7E4-E7C6-4826-98D7-6C529CC9F34E}" srcOrd="2" destOrd="0" presId="urn:microsoft.com/office/officeart/2018/2/layout/IconVerticalSolidList"/>
    <dgm:cxn modelId="{0C5C06F1-6DD5-4706-88BC-0E57276E7E26}" type="presParOf" srcId="{37546F2A-85C1-4035-B735-C08ECAB986B6}" destId="{8EA666D5-BA55-446C-9057-BCE09D32DAA3}" srcOrd="3" destOrd="0" presId="urn:microsoft.com/office/officeart/2018/2/layout/IconVerticalSolidList"/>
    <dgm:cxn modelId="{66E7A32E-6954-42FB-A4FE-BBAB7DEE470D}" type="presParOf" srcId="{0CB44062-D085-4B25-BF3B-50351998A237}" destId="{6CCF5976-057F-448D-90A1-FDA173E2667E}" srcOrd="3" destOrd="0" presId="urn:microsoft.com/office/officeart/2018/2/layout/IconVerticalSolidList"/>
    <dgm:cxn modelId="{BAC1589D-364F-457B-95E7-BE6E9CF90C6B}" type="presParOf" srcId="{0CB44062-D085-4B25-BF3B-50351998A237}" destId="{6FAC5CFD-0994-41B3-B60D-55380DB6351F}" srcOrd="4" destOrd="0" presId="urn:microsoft.com/office/officeart/2018/2/layout/IconVerticalSolidList"/>
    <dgm:cxn modelId="{6ECFDC2B-0F1D-4174-B246-4557C7DF8A7E}" type="presParOf" srcId="{6FAC5CFD-0994-41B3-B60D-55380DB6351F}" destId="{AF3DC3F6-62EE-482E-87AB-0A6E0A54BDB0}" srcOrd="0" destOrd="0" presId="urn:microsoft.com/office/officeart/2018/2/layout/IconVerticalSolidList"/>
    <dgm:cxn modelId="{7F805216-B6C4-406D-833F-507F466F243D}" type="presParOf" srcId="{6FAC5CFD-0994-41B3-B60D-55380DB6351F}" destId="{703DD95B-DF0D-4405-8D94-656798C49804}" srcOrd="1" destOrd="0" presId="urn:microsoft.com/office/officeart/2018/2/layout/IconVerticalSolidList"/>
    <dgm:cxn modelId="{468DD0A2-6474-4B6B-8199-D11ACEC7BA4A}" type="presParOf" srcId="{6FAC5CFD-0994-41B3-B60D-55380DB6351F}" destId="{D31FDA6A-40D9-4742-8278-1D8EA5560DF3}" srcOrd="2" destOrd="0" presId="urn:microsoft.com/office/officeart/2018/2/layout/IconVerticalSolidList"/>
    <dgm:cxn modelId="{3814C185-CB1E-4610-BF73-28D70E114988}" type="presParOf" srcId="{6FAC5CFD-0994-41B3-B60D-55380DB6351F}" destId="{E710E4F8-64B4-4F69-88FA-571238423FA5}" srcOrd="3" destOrd="0" presId="urn:microsoft.com/office/officeart/2018/2/layout/IconVerticalSolidList"/>
    <dgm:cxn modelId="{AE5A66BF-DFB6-4B1D-A9EF-96876F495571}" type="presParOf" srcId="{0CB44062-D085-4B25-BF3B-50351998A237}" destId="{CB9BF8B5-DF68-44FB-89CA-C884E772E824}" srcOrd="5" destOrd="0" presId="urn:microsoft.com/office/officeart/2018/2/layout/IconVerticalSolidList"/>
    <dgm:cxn modelId="{5FC03B5D-9008-476A-B19D-B44A8E56EC73}" type="presParOf" srcId="{0CB44062-D085-4B25-BF3B-50351998A237}" destId="{5C324425-C4D2-44F6-96BC-1C48EA119BEA}" srcOrd="6" destOrd="0" presId="urn:microsoft.com/office/officeart/2018/2/layout/IconVerticalSolidList"/>
    <dgm:cxn modelId="{4A5AF68D-3F0D-4200-9A79-5517B9A4C184}" type="presParOf" srcId="{5C324425-C4D2-44F6-96BC-1C48EA119BEA}" destId="{6B16E7EB-C187-40AF-B858-0F5111193A34}" srcOrd="0" destOrd="0" presId="urn:microsoft.com/office/officeart/2018/2/layout/IconVerticalSolidList"/>
    <dgm:cxn modelId="{0E0621BD-359E-45EE-941C-C2F0E5FE400B}" type="presParOf" srcId="{5C324425-C4D2-44F6-96BC-1C48EA119BEA}" destId="{25C4B8EC-617E-4AC7-A8A1-36E79A7688DE}" srcOrd="1" destOrd="0" presId="urn:microsoft.com/office/officeart/2018/2/layout/IconVerticalSolidList"/>
    <dgm:cxn modelId="{C649E194-53C1-4A63-BB4F-B36B48C99895}" type="presParOf" srcId="{5C324425-C4D2-44F6-96BC-1C48EA119BEA}" destId="{6A7F4905-2DD7-4002-A568-8A650BE2C357}" srcOrd="2" destOrd="0" presId="urn:microsoft.com/office/officeart/2018/2/layout/IconVerticalSolidList"/>
    <dgm:cxn modelId="{4449E441-1F48-4462-80B6-2E4661F242B9}" type="presParOf" srcId="{5C324425-C4D2-44F6-96BC-1C48EA119BEA}" destId="{51242D29-9CC1-4F7C-B381-6CCD148DF950}" srcOrd="3" destOrd="0" presId="urn:microsoft.com/office/officeart/2018/2/layout/IconVerticalSolidList"/>
    <dgm:cxn modelId="{D5FC1F04-FF93-471C-990B-ED3062DA94DB}" type="presParOf" srcId="{0CB44062-D085-4B25-BF3B-50351998A237}" destId="{00BE6768-3EB0-4D20-8CCB-802724B67940}" srcOrd="7" destOrd="0" presId="urn:microsoft.com/office/officeart/2018/2/layout/IconVerticalSolidList"/>
    <dgm:cxn modelId="{A1020D67-CCC5-462C-B313-EDC8CB41E837}" type="presParOf" srcId="{0CB44062-D085-4B25-BF3B-50351998A237}" destId="{745079C4-24D5-4F4D-97A4-FDD16E61C93B}" srcOrd="8" destOrd="0" presId="urn:microsoft.com/office/officeart/2018/2/layout/IconVerticalSolidList"/>
    <dgm:cxn modelId="{1D093FDC-58DD-4065-9822-33CD90ED5D21}" type="presParOf" srcId="{745079C4-24D5-4F4D-97A4-FDD16E61C93B}" destId="{E5AA4D6C-826F-4C91-97FA-ECCFC0D857E0}" srcOrd="0" destOrd="0" presId="urn:microsoft.com/office/officeart/2018/2/layout/IconVerticalSolidList"/>
    <dgm:cxn modelId="{E7937CEC-8E88-4C3C-B3AA-91FF98D2AD36}" type="presParOf" srcId="{745079C4-24D5-4F4D-97A4-FDD16E61C93B}" destId="{D4A92101-7F22-402B-9FAE-09C622966B16}" srcOrd="1" destOrd="0" presId="urn:microsoft.com/office/officeart/2018/2/layout/IconVerticalSolidList"/>
    <dgm:cxn modelId="{A3B3DBA3-0581-416D-A8F4-85901445EF1F}" type="presParOf" srcId="{745079C4-24D5-4F4D-97A4-FDD16E61C93B}" destId="{43510BE3-08D3-44E0-A073-63B7CA9CBE47}" srcOrd="2" destOrd="0" presId="urn:microsoft.com/office/officeart/2018/2/layout/IconVerticalSolidList"/>
    <dgm:cxn modelId="{D76FA36D-7AFB-4360-BE17-CCEA7BBA854A}" type="presParOf" srcId="{745079C4-24D5-4F4D-97A4-FDD16E61C93B}" destId="{C35B8F70-9BBA-4007-A86B-8FD08B3E6855}" srcOrd="3" destOrd="0" presId="urn:microsoft.com/office/officeart/2018/2/layout/IconVerticalSolidList"/>
    <dgm:cxn modelId="{0C78FD98-6DE7-41EA-A9DE-9E07F54F4EA5}" type="presParOf" srcId="{0CB44062-D085-4B25-BF3B-50351998A237}" destId="{D2290FB7-5B21-4124-BC34-D869F80E8568}" srcOrd="9" destOrd="0" presId="urn:microsoft.com/office/officeart/2018/2/layout/IconVerticalSolidList"/>
    <dgm:cxn modelId="{83EC533F-FDB6-41CE-BA3B-8A98CEA4C698}" type="presParOf" srcId="{0CB44062-D085-4B25-BF3B-50351998A237}" destId="{9FBD692A-3A7E-4242-9FCA-429F31935C88}" srcOrd="10" destOrd="0" presId="urn:microsoft.com/office/officeart/2018/2/layout/IconVerticalSolidList"/>
    <dgm:cxn modelId="{5531DDE2-DA38-4358-B499-5BFA3369ADED}" type="presParOf" srcId="{9FBD692A-3A7E-4242-9FCA-429F31935C88}" destId="{2F178CF5-3ABD-459C-AB53-C444AFD5AEDF}" srcOrd="0" destOrd="0" presId="urn:microsoft.com/office/officeart/2018/2/layout/IconVerticalSolidList"/>
    <dgm:cxn modelId="{E6DF2C56-C72C-4C8E-B31F-AEC742E53206}" type="presParOf" srcId="{9FBD692A-3A7E-4242-9FCA-429F31935C88}" destId="{CD0333B8-B9DF-4B78-AE2F-9A36C47D10D0}" srcOrd="1" destOrd="0" presId="urn:microsoft.com/office/officeart/2018/2/layout/IconVerticalSolidList"/>
    <dgm:cxn modelId="{6B94AE5F-843E-42FD-B116-88AC5513AA48}" type="presParOf" srcId="{9FBD692A-3A7E-4242-9FCA-429F31935C88}" destId="{FBB89197-BCD4-4CB9-9A8B-D4329CBF6172}" srcOrd="2" destOrd="0" presId="urn:microsoft.com/office/officeart/2018/2/layout/IconVerticalSolidList"/>
    <dgm:cxn modelId="{2F8C2749-3E99-4159-9FEE-800AAC325532}" type="presParOf" srcId="{9FBD692A-3A7E-4242-9FCA-429F31935C88}" destId="{97795608-9F2A-47D1-9235-66D00F2A4F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5C51E-4E87-4E13-BFE5-B2D7EF5FE0BE}">
      <dsp:nvSpPr>
        <dsp:cNvPr id="0" name=""/>
        <dsp:cNvSpPr/>
      </dsp:nvSpPr>
      <dsp:spPr>
        <a:xfrm>
          <a:off x="0" y="2479"/>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C4C4B-148B-4FF7-8E70-6F6F83FD6BEC}">
      <dsp:nvSpPr>
        <dsp:cNvPr id="0" name=""/>
        <dsp:cNvSpPr/>
      </dsp:nvSpPr>
      <dsp:spPr>
        <a:xfrm>
          <a:off x="0" y="2479"/>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AGILE (SCRUM/SAFe)</a:t>
          </a:r>
        </a:p>
      </dsp:txBody>
      <dsp:txXfrm>
        <a:off x="0" y="2479"/>
        <a:ext cx="11228438" cy="845558"/>
      </dsp:txXfrm>
    </dsp:sp>
    <dsp:sp modelId="{0698274E-F9C5-45E7-B450-247BAB7A3327}">
      <dsp:nvSpPr>
        <dsp:cNvPr id="0" name=""/>
        <dsp:cNvSpPr/>
      </dsp:nvSpPr>
      <dsp:spPr>
        <a:xfrm>
          <a:off x="0" y="848038"/>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664851-DD51-4C8F-BA63-6802E15F5FC1}">
      <dsp:nvSpPr>
        <dsp:cNvPr id="0" name=""/>
        <dsp:cNvSpPr/>
      </dsp:nvSpPr>
      <dsp:spPr>
        <a:xfrm>
          <a:off x="0" y="848038"/>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WATERFALL METHODOLOGY</a:t>
          </a:r>
        </a:p>
      </dsp:txBody>
      <dsp:txXfrm>
        <a:off x="0" y="848038"/>
        <a:ext cx="11228438" cy="845558"/>
      </dsp:txXfrm>
    </dsp:sp>
    <dsp:sp modelId="{619C1B3C-0ECA-4E33-B39E-2BD6BE373B32}">
      <dsp:nvSpPr>
        <dsp:cNvPr id="0" name=""/>
        <dsp:cNvSpPr/>
      </dsp:nvSpPr>
      <dsp:spPr>
        <a:xfrm>
          <a:off x="0" y="1693597"/>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CBC76C-BD91-4E7D-AF0C-42D559E2FBDE}">
      <dsp:nvSpPr>
        <dsp:cNvPr id="0" name=""/>
        <dsp:cNvSpPr/>
      </dsp:nvSpPr>
      <dsp:spPr>
        <a:xfrm>
          <a:off x="0" y="1693597"/>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KANBAN TECHNOLOGY</a:t>
          </a:r>
          <a:endParaRPr lang="en-US" sz="3900" kern="1200"/>
        </a:p>
      </dsp:txBody>
      <dsp:txXfrm>
        <a:off x="0" y="1693597"/>
        <a:ext cx="11228438" cy="845558"/>
      </dsp:txXfrm>
    </dsp:sp>
    <dsp:sp modelId="{7EF017FB-C8EE-46AD-B314-7975F23C6B69}">
      <dsp:nvSpPr>
        <dsp:cNvPr id="0" name=""/>
        <dsp:cNvSpPr/>
      </dsp:nvSpPr>
      <dsp:spPr>
        <a:xfrm>
          <a:off x="0" y="2539156"/>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9C428-8750-4441-9FC3-9656719350C3}">
      <dsp:nvSpPr>
        <dsp:cNvPr id="0" name=""/>
        <dsp:cNvSpPr/>
      </dsp:nvSpPr>
      <dsp:spPr>
        <a:xfrm>
          <a:off x="0" y="2539156"/>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HYBRID MODELS</a:t>
          </a:r>
        </a:p>
      </dsp:txBody>
      <dsp:txXfrm>
        <a:off x="0" y="2539156"/>
        <a:ext cx="11228438" cy="845558"/>
      </dsp:txXfrm>
    </dsp:sp>
    <dsp:sp modelId="{20001560-B438-4BC9-B926-A95744F56778}">
      <dsp:nvSpPr>
        <dsp:cNvPr id="0" name=""/>
        <dsp:cNvSpPr/>
      </dsp:nvSpPr>
      <dsp:spPr>
        <a:xfrm>
          <a:off x="0" y="3384715"/>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45805-9D44-4452-9B7F-27231311F2AF}">
      <dsp:nvSpPr>
        <dsp:cNvPr id="0" name=""/>
        <dsp:cNvSpPr/>
      </dsp:nvSpPr>
      <dsp:spPr>
        <a:xfrm>
          <a:off x="0" y="3384715"/>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ITIL KNOWLEDGE</a:t>
          </a:r>
          <a:endParaRPr lang="en-US" sz="3900" kern="1200"/>
        </a:p>
      </dsp:txBody>
      <dsp:txXfrm>
        <a:off x="0" y="3384715"/>
        <a:ext cx="11228438" cy="845558"/>
      </dsp:txXfrm>
    </dsp:sp>
    <dsp:sp modelId="{4702083A-E9BC-4652-9157-C6AA27A0ADB1}">
      <dsp:nvSpPr>
        <dsp:cNvPr id="0" name=""/>
        <dsp:cNvSpPr/>
      </dsp:nvSpPr>
      <dsp:spPr>
        <a:xfrm>
          <a:off x="0" y="4230274"/>
          <a:ext cx="112284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AD4D3-7429-45F6-889A-C490CF414923}">
      <dsp:nvSpPr>
        <dsp:cNvPr id="0" name=""/>
        <dsp:cNvSpPr/>
      </dsp:nvSpPr>
      <dsp:spPr>
        <a:xfrm>
          <a:off x="0" y="4230274"/>
          <a:ext cx="11228438" cy="84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RISK MANAGEMENT</a:t>
          </a:r>
        </a:p>
      </dsp:txBody>
      <dsp:txXfrm>
        <a:off x="0" y="4230274"/>
        <a:ext cx="11228438" cy="845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FBEF1-F936-4CB5-9C5A-6879B9110605}">
      <dsp:nvSpPr>
        <dsp:cNvPr id="0" name=""/>
        <dsp:cNvSpPr/>
      </dsp:nvSpPr>
      <dsp:spPr>
        <a:xfrm>
          <a:off x="0" y="77112"/>
          <a:ext cx="9551504" cy="7616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CLOUD MIGRATION</a:t>
          </a:r>
        </a:p>
      </dsp:txBody>
      <dsp:txXfrm>
        <a:off x="37182" y="114294"/>
        <a:ext cx="9477140" cy="687306"/>
      </dsp:txXfrm>
    </dsp:sp>
    <dsp:sp modelId="{A6B857D3-D766-4B36-B5AC-64D98C29A05F}">
      <dsp:nvSpPr>
        <dsp:cNvPr id="0" name=""/>
        <dsp:cNvSpPr/>
      </dsp:nvSpPr>
      <dsp:spPr>
        <a:xfrm>
          <a:off x="0" y="928062"/>
          <a:ext cx="9551504" cy="761670"/>
        </a:xfrm>
        <a:prstGeom prst="round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dirty="0"/>
            <a:t>INFRASTRUCTURE</a:t>
          </a:r>
          <a:endParaRPr lang="en-US" sz="3100" kern="1200" dirty="0"/>
        </a:p>
      </dsp:txBody>
      <dsp:txXfrm>
        <a:off x="37182" y="965244"/>
        <a:ext cx="9477140" cy="687306"/>
      </dsp:txXfrm>
    </dsp:sp>
    <dsp:sp modelId="{388E8917-2F4B-4341-AB4E-4E6C719BAFD1}">
      <dsp:nvSpPr>
        <dsp:cNvPr id="0" name=""/>
        <dsp:cNvSpPr/>
      </dsp:nvSpPr>
      <dsp:spPr>
        <a:xfrm>
          <a:off x="0" y="1779013"/>
          <a:ext cx="9551504" cy="761670"/>
        </a:xfrm>
        <a:prstGeom prst="round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MODERNIZATION</a:t>
          </a:r>
        </a:p>
      </dsp:txBody>
      <dsp:txXfrm>
        <a:off x="37182" y="1816195"/>
        <a:ext cx="9477140" cy="687306"/>
      </dsp:txXfrm>
    </dsp:sp>
    <dsp:sp modelId="{E418182F-A0EA-4D4C-B514-9BF1F4F04AC0}">
      <dsp:nvSpPr>
        <dsp:cNvPr id="0" name=""/>
        <dsp:cNvSpPr/>
      </dsp:nvSpPr>
      <dsp:spPr>
        <a:xfrm>
          <a:off x="0" y="2629963"/>
          <a:ext cx="9551504" cy="761670"/>
        </a:xfrm>
        <a:prstGeom prst="round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ENTERPRISE SYSTEMS</a:t>
          </a:r>
          <a:endParaRPr lang="en-US" sz="3100" kern="1200"/>
        </a:p>
      </dsp:txBody>
      <dsp:txXfrm>
        <a:off x="37182" y="2667145"/>
        <a:ext cx="9477140" cy="687306"/>
      </dsp:txXfrm>
    </dsp:sp>
    <dsp:sp modelId="{FF3497D1-92EB-49B9-A721-C644FE5A97A5}">
      <dsp:nvSpPr>
        <dsp:cNvPr id="0" name=""/>
        <dsp:cNvSpPr/>
      </dsp:nvSpPr>
      <dsp:spPr>
        <a:xfrm>
          <a:off x="0" y="3480913"/>
          <a:ext cx="9551504" cy="761670"/>
        </a:xfrm>
        <a:prstGeom prst="round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SOFTWARE UPGRADES</a:t>
          </a:r>
        </a:p>
      </dsp:txBody>
      <dsp:txXfrm>
        <a:off x="37182" y="3518095"/>
        <a:ext cx="9477140" cy="687306"/>
      </dsp:txXfrm>
    </dsp:sp>
    <dsp:sp modelId="{ABBAB6EB-E271-4A1B-A0B8-01CA4F4B5A88}">
      <dsp:nvSpPr>
        <dsp:cNvPr id="0" name=""/>
        <dsp:cNvSpPr/>
      </dsp:nvSpPr>
      <dsp:spPr>
        <a:xfrm>
          <a:off x="0" y="4331863"/>
          <a:ext cx="9551504" cy="76167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SOFTWARE DEVELOPMENT</a:t>
          </a:r>
          <a:r>
            <a:rPr lang="lt-LT" sz="3100" b="0" i="0" kern="1200" baseline="0"/>
            <a:t> </a:t>
          </a:r>
          <a:endParaRPr lang="en-US" sz="3100" kern="1200"/>
        </a:p>
      </dsp:txBody>
      <dsp:txXfrm>
        <a:off x="37182" y="4369045"/>
        <a:ext cx="9477140" cy="687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3527B-AFD3-4326-9CBE-1B5AEBB68BB7}">
      <dsp:nvSpPr>
        <dsp:cNvPr id="0" name=""/>
        <dsp:cNvSpPr/>
      </dsp:nvSpPr>
      <dsp:spPr>
        <a:xfrm>
          <a:off x="1927734" y="73428"/>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5504A-D2C5-4D80-BB9C-619FD3630051}">
      <dsp:nvSpPr>
        <dsp:cNvPr id="0" name=""/>
        <dsp:cNvSpPr/>
      </dsp:nvSpPr>
      <dsp:spPr>
        <a:xfrm>
          <a:off x="2140697" y="286391"/>
          <a:ext cx="588182" cy="5881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7356D-9EC1-437C-83A6-9917E873338F}">
      <dsp:nvSpPr>
        <dsp:cNvPr id="0" name=""/>
        <dsp:cNvSpPr/>
      </dsp:nvSpPr>
      <dsp:spPr>
        <a:xfrm>
          <a:off x="3159151" y="73428"/>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baseline="0" dirty="0"/>
            <a:t>STANDARD OPERATING  PROCEDURE (SOP)</a:t>
          </a:r>
          <a:endParaRPr lang="en-US" sz="2100" kern="1200" dirty="0"/>
        </a:p>
      </dsp:txBody>
      <dsp:txXfrm>
        <a:off x="3159151" y="73428"/>
        <a:ext cx="2390396" cy="1014107"/>
      </dsp:txXfrm>
    </dsp:sp>
    <dsp:sp modelId="{32AF229B-F0F9-49BF-97BC-FBD507088E6A}">
      <dsp:nvSpPr>
        <dsp:cNvPr id="0" name=""/>
        <dsp:cNvSpPr/>
      </dsp:nvSpPr>
      <dsp:spPr>
        <a:xfrm>
          <a:off x="5966056" y="73428"/>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39D90-1F13-469E-AEC3-C9DE708A0E23}">
      <dsp:nvSpPr>
        <dsp:cNvPr id="0" name=""/>
        <dsp:cNvSpPr/>
      </dsp:nvSpPr>
      <dsp:spPr>
        <a:xfrm>
          <a:off x="6179019" y="286391"/>
          <a:ext cx="588182" cy="5881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5ED2B-12B3-4ACB-BCEF-62535AE3DE73}">
      <dsp:nvSpPr>
        <dsp:cNvPr id="0" name=""/>
        <dsp:cNvSpPr/>
      </dsp:nvSpPr>
      <dsp:spPr>
        <a:xfrm>
          <a:off x="7197473" y="73428"/>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KEY PERFORMANCE INDICATORS (KPI)</a:t>
          </a:r>
        </a:p>
      </dsp:txBody>
      <dsp:txXfrm>
        <a:off x="7197473" y="73428"/>
        <a:ext cx="2390396" cy="1014107"/>
      </dsp:txXfrm>
    </dsp:sp>
    <dsp:sp modelId="{9A7E8E9B-EB85-4872-A5F8-BB4A757C098F}">
      <dsp:nvSpPr>
        <dsp:cNvPr id="0" name=""/>
        <dsp:cNvSpPr/>
      </dsp:nvSpPr>
      <dsp:spPr>
        <a:xfrm>
          <a:off x="1927734" y="1908992"/>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091EE-F518-4307-82E2-53E33FC8C4C6}">
      <dsp:nvSpPr>
        <dsp:cNvPr id="0" name=""/>
        <dsp:cNvSpPr/>
      </dsp:nvSpPr>
      <dsp:spPr>
        <a:xfrm>
          <a:off x="2140697" y="2121954"/>
          <a:ext cx="588182" cy="5881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05DA9-1B5D-40B5-A1B4-D93BE826E6C7}">
      <dsp:nvSpPr>
        <dsp:cNvPr id="0" name=""/>
        <dsp:cNvSpPr/>
      </dsp:nvSpPr>
      <dsp:spPr>
        <a:xfrm>
          <a:off x="3159151" y="1908992"/>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ISO 9001 QUALITY</a:t>
          </a:r>
        </a:p>
      </dsp:txBody>
      <dsp:txXfrm>
        <a:off x="3159151" y="1908992"/>
        <a:ext cx="2390396" cy="1014107"/>
      </dsp:txXfrm>
    </dsp:sp>
    <dsp:sp modelId="{B6CCD494-73E2-487B-8A65-35AEA5AF908F}">
      <dsp:nvSpPr>
        <dsp:cNvPr id="0" name=""/>
        <dsp:cNvSpPr/>
      </dsp:nvSpPr>
      <dsp:spPr>
        <a:xfrm>
          <a:off x="5966056" y="1908992"/>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ED625-B2A8-42F4-A480-868A48676B91}">
      <dsp:nvSpPr>
        <dsp:cNvPr id="0" name=""/>
        <dsp:cNvSpPr/>
      </dsp:nvSpPr>
      <dsp:spPr>
        <a:xfrm>
          <a:off x="6179019" y="2121954"/>
          <a:ext cx="588182" cy="5881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CE91C-18E3-4B63-BFEC-2D9CCDF4CBD6}">
      <dsp:nvSpPr>
        <dsp:cNvPr id="0" name=""/>
        <dsp:cNvSpPr/>
      </dsp:nvSpPr>
      <dsp:spPr>
        <a:xfrm>
          <a:off x="7197473" y="1908992"/>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baseline="0"/>
            <a:t>SERV</a:t>
          </a:r>
          <a:r>
            <a:rPr lang="en-US" sz="2100" kern="1200"/>
            <a:t>ICE DELIVERY</a:t>
          </a:r>
        </a:p>
      </dsp:txBody>
      <dsp:txXfrm>
        <a:off x="7197473" y="1908992"/>
        <a:ext cx="2390396" cy="1014107"/>
      </dsp:txXfrm>
    </dsp:sp>
    <dsp:sp modelId="{16DF53E1-D7E0-4157-966D-E2BA53656096}">
      <dsp:nvSpPr>
        <dsp:cNvPr id="0" name=""/>
        <dsp:cNvSpPr/>
      </dsp:nvSpPr>
      <dsp:spPr>
        <a:xfrm>
          <a:off x="1927734" y="3744555"/>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8513A-B60E-4E02-A7F7-A4EFC1C9AB4E}">
      <dsp:nvSpPr>
        <dsp:cNvPr id="0" name=""/>
        <dsp:cNvSpPr/>
      </dsp:nvSpPr>
      <dsp:spPr>
        <a:xfrm>
          <a:off x="2140697" y="3957518"/>
          <a:ext cx="588182" cy="5881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1A58C-CF27-4C48-A3AD-69AFFEB1A4EC}">
      <dsp:nvSpPr>
        <dsp:cNvPr id="0" name=""/>
        <dsp:cNvSpPr/>
      </dsp:nvSpPr>
      <dsp:spPr>
        <a:xfrm>
          <a:off x="3159151" y="3744555"/>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b="0" i="0" kern="1200" baseline="0"/>
            <a:t>BUDGET AND RESOURCE PLANNING</a:t>
          </a:r>
          <a:endParaRPr lang="en-US" sz="2100" kern="1200"/>
        </a:p>
      </dsp:txBody>
      <dsp:txXfrm>
        <a:off x="3159151" y="3744555"/>
        <a:ext cx="2390396" cy="1014107"/>
      </dsp:txXfrm>
    </dsp:sp>
    <dsp:sp modelId="{4394FE97-8DB1-48FE-8B0A-C184655DB411}">
      <dsp:nvSpPr>
        <dsp:cNvPr id="0" name=""/>
        <dsp:cNvSpPr/>
      </dsp:nvSpPr>
      <dsp:spPr>
        <a:xfrm>
          <a:off x="5966056" y="3744555"/>
          <a:ext cx="1014107" cy="10141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5F450-356B-44C5-8CA2-5618F882E0FA}">
      <dsp:nvSpPr>
        <dsp:cNvPr id="0" name=""/>
        <dsp:cNvSpPr/>
      </dsp:nvSpPr>
      <dsp:spPr>
        <a:xfrm>
          <a:off x="6179019" y="3957518"/>
          <a:ext cx="588182" cy="5881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F9856-CB54-435F-ADA7-6304C6E7C258}">
      <dsp:nvSpPr>
        <dsp:cNvPr id="0" name=""/>
        <dsp:cNvSpPr/>
      </dsp:nvSpPr>
      <dsp:spPr>
        <a:xfrm>
          <a:off x="7197473" y="3744555"/>
          <a:ext cx="2390396" cy="1014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QUALITY CONTROL</a:t>
          </a:r>
        </a:p>
      </dsp:txBody>
      <dsp:txXfrm>
        <a:off x="7197473" y="3744555"/>
        <a:ext cx="2390396" cy="1014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D39D2-1B38-44C6-A9F1-DF7269DF94E4}">
      <dsp:nvSpPr>
        <dsp:cNvPr id="0" name=""/>
        <dsp:cNvSpPr/>
      </dsp:nvSpPr>
      <dsp:spPr>
        <a:xfrm>
          <a:off x="0" y="1463"/>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80B59-706E-4136-8DB8-5EA674BB3919}">
      <dsp:nvSpPr>
        <dsp:cNvPr id="0" name=""/>
        <dsp:cNvSpPr/>
      </dsp:nvSpPr>
      <dsp:spPr>
        <a:xfrm>
          <a:off x="188651" y="141782"/>
          <a:ext cx="343001" cy="343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D2839-3956-4247-B33C-C770BD1D9BC5}">
      <dsp:nvSpPr>
        <dsp:cNvPr id="0" name=""/>
        <dsp:cNvSpPr/>
      </dsp:nvSpPr>
      <dsp:spPr>
        <a:xfrm>
          <a:off x="720303" y="1463"/>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kern="1200"/>
            <a:t>EXECUTIVE REPORTING</a:t>
          </a:r>
        </a:p>
      </dsp:txBody>
      <dsp:txXfrm>
        <a:off x="720303" y="1463"/>
        <a:ext cx="10759392" cy="623639"/>
      </dsp:txXfrm>
    </dsp:sp>
    <dsp:sp modelId="{9A27DFE8-066A-4572-BFCC-7537193B9532}">
      <dsp:nvSpPr>
        <dsp:cNvPr id="0" name=""/>
        <dsp:cNvSpPr/>
      </dsp:nvSpPr>
      <dsp:spPr>
        <a:xfrm>
          <a:off x="0" y="781013"/>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15E11B-74AF-4098-9C1F-9BBCE2C95E32}">
      <dsp:nvSpPr>
        <dsp:cNvPr id="0" name=""/>
        <dsp:cNvSpPr/>
      </dsp:nvSpPr>
      <dsp:spPr>
        <a:xfrm>
          <a:off x="188651" y="921332"/>
          <a:ext cx="343001" cy="343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666D5-BA55-446C-9057-BCE09D32DAA3}">
      <dsp:nvSpPr>
        <dsp:cNvPr id="0" name=""/>
        <dsp:cNvSpPr/>
      </dsp:nvSpPr>
      <dsp:spPr>
        <a:xfrm>
          <a:off x="720303" y="781013"/>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b="0" i="0" kern="1200" baseline="0"/>
            <a:t>CROSS-FUNCTIONAL LEADERSHIP</a:t>
          </a:r>
          <a:endParaRPr lang="en-US" sz="1900" kern="1200"/>
        </a:p>
      </dsp:txBody>
      <dsp:txXfrm>
        <a:off x="720303" y="781013"/>
        <a:ext cx="10759392" cy="623639"/>
      </dsp:txXfrm>
    </dsp:sp>
    <dsp:sp modelId="{AF3DC3F6-62EE-482E-87AB-0A6E0A54BDB0}">
      <dsp:nvSpPr>
        <dsp:cNvPr id="0" name=""/>
        <dsp:cNvSpPr/>
      </dsp:nvSpPr>
      <dsp:spPr>
        <a:xfrm>
          <a:off x="0" y="1560562"/>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DD95B-DF0D-4405-8D94-656798C49804}">
      <dsp:nvSpPr>
        <dsp:cNvPr id="0" name=""/>
        <dsp:cNvSpPr/>
      </dsp:nvSpPr>
      <dsp:spPr>
        <a:xfrm>
          <a:off x="188651" y="1700881"/>
          <a:ext cx="343001" cy="3430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10E4F8-64B4-4F69-88FA-571238423FA5}">
      <dsp:nvSpPr>
        <dsp:cNvPr id="0" name=""/>
        <dsp:cNvSpPr/>
      </dsp:nvSpPr>
      <dsp:spPr>
        <a:xfrm>
          <a:off x="720303" y="1560562"/>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kern="1200"/>
            <a:t>VENDOR MANAGEMENT</a:t>
          </a:r>
        </a:p>
      </dsp:txBody>
      <dsp:txXfrm>
        <a:off x="720303" y="1560562"/>
        <a:ext cx="10759392" cy="623639"/>
      </dsp:txXfrm>
    </dsp:sp>
    <dsp:sp modelId="{6B16E7EB-C187-40AF-B858-0F5111193A34}">
      <dsp:nvSpPr>
        <dsp:cNvPr id="0" name=""/>
        <dsp:cNvSpPr/>
      </dsp:nvSpPr>
      <dsp:spPr>
        <a:xfrm>
          <a:off x="0" y="2340112"/>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4B8EC-617E-4AC7-A8A1-36E79A7688DE}">
      <dsp:nvSpPr>
        <dsp:cNvPr id="0" name=""/>
        <dsp:cNvSpPr/>
      </dsp:nvSpPr>
      <dsp:spPr>
        <a:xfrm>
          <a:off x="188651" y="2480431"/>
          <a:ext cx="343001" cy="3430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242D29-9CC1-4F7C-B381-6CCD148DF950}">
      <dsp:nvSpPr>
        <dsp:cNvPr id="0" name=""/>
        <dsp:cNvSpPr/>
      </dsp:nvSpPr>
      <dsp:spPr>
        <a:xfrm>
          <a:off x="720303" y="2340112"/>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b="0" i="0" kern="1200" baseline="0"/>
            <a:t>COMMUNICATION PLANNING</a:t>
          </a:r>
          <a:endParaRPr lang="en-US" sz="1900" kern="1200"/>
        </a:p>
      </dsp:txBody>
      <dsp:txXfrm>
        <a:off x="720303" y="2340112"/>
        <a:ext cx="10759392" cy="623639"/>
      </dsp:txXfrm>
    </dsp:sp>
    <dsp:sp modelId="{E5AA4D6C-826F-4C91-97FA-ECCFC0D857E0}">
      <dsp:nvSpPr>
        <dsp:cNvPr id="0" name=""/>
        <dsp:cNvSpPr/>
      </dsp:nvSpPr>
      <dsp:spPr>
        <a:xfrm>
          <a:off x="0" y="3119662"/>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92101-7F22-402B-9FAE-09C622966B16}">
      <dsp:nvSpPr>
        <dsp:cNvPr id="0" name=""/>
        <dsp:cNvSpPr/>
      </dsp:nvSpPr>
      <dsp:spPr>
        <a:xfrm>
          <a:off x="188651" y="3259981"/>
          <a:ext cx="343001" cy="3430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B8F70-9BBA-4007-A86B-8FD08B3E6855}">
      <dsp:nvSpPr>
        <dsp:cNvPr id="0" name=""/>
        <dsp:cNvSpPr/>
      </dsp:nvSpPr>
      <dsp:spPr>
        <a:xfrm>
          <a:off x="720303" y="3119662"/>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kern="1200"/>
            <a:t>COLLABORATIVE PROBLEM SOLVING</a:t>
          </a:r>
        </a:p>
      </dsp:txBody>
      <dsp:txXfrm>
        <a:off x="720303" y="3119662"/>
        <a:ext cx="10759392" cy="623639"/>
      </dsp:txXfrm>
    </dsp:sp>
    <dsp:sp modelId="{2F178CF5-3ABD-459C-AB53-C444AFD5AEDF}">
      <dsp:nvSpPr>
        <dsp:cNvPr id="0" name=""/>
        <dsp:cNvSpPr/>
      </dsp:nvSpPr>
      <dsp:spPr>
        <a:xfrm>
          <a:off x="0" y="3899211"/>
          <a:ext cx="11479696" cy="6236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333B8-B9DF-4B78-AE2F-9A36C47D10D0}">
      <dsp:nvSpPr>
        <dsp:cNvPr id="0" name=""/>
        <dsp:cNvSpPr/>
      </dsp:nvSpPr>
      <dsp:spPr>
        <a:xfrm>
          <a:off x="188651" y="4039530"/>
          <a:ext cx="343001" cy="3430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95608-9F2A-47D1-9235-66D00F2A4F23}">
      <dsp:nvSpPr>
        <dsp:cNvPr id="0" name=""/>
        <dsp:cNvSpPr/>
      </dsp:nvSpPr>
      <dsp:spPr>
        <a:xfrm>
          <a:off x="720303" y="3899211"/>
          <a:ext cx="10759392" cy="62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2" tIns="66002" rIns="66002" bIns="66002" numCol="1" spcCol="1270" anchor="ctr" anchorCtr="0">
          <a:noAutofit/>
        </a:bodyPr>
        <a:lstStyle/>
        <a:p>
          <a:pPr marL="0" lvl="0" indent="0" algn="l" defTabSz="844550">
            <a:lnSpc>
              <a:spcPct val="100000"/>
            </a:lnSpc>
            <a:spcBef>
              <a:spcPct val="0"/>
            </a:spcBef>
            <a:spcAft>
              <a:spcPct val="35000"/>
            </a:spcAft>
            <a:buNone/>
          </a:pPr>
          <a:r>
            <a:rPr lang="en-US" sz="1900" b="0" i="0" kern="1200" baseline="0"/>
            <a:t>RELATIONSHIP BUILDING</a:t>
          </a:r>
          <a:endParaRPr lang="en-US" sz="1900" kern="1200"/>
        </a:p>
      </dsp:txBody>
      <dsp:txXfrm>
        <a:off x="720303" y="3899211"/>
        <a:ext cx="10759392" cy="6236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B5ECB-BA9C-4630-BCC7-29968807CE11}"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31CC8-CCCD-4E98-9D30-079C962D2847}" type="slidenum">
              <a:rPr lang="en-US" smtClean="0"/>
              <a:t>‹#›</a:t>
            </a:fld>
            <a:endParaRPr lang="en-US"/>
          </a:p>
        </p:txBody>
      </p:sp>
    </p:spTree>
    <p:extLst>
      <p:ext uri="{BB962C8B-B14F-4D97-AF65-F5344CB8AC3E}">
        <p14:creationId xmlns:p14="http://schemas.microsoft.com/office/powerpoint/2010/main" val="119982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C91AE-CCC1-44F0-81CC-4BE6B0BF62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269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A811-FE58-94A0-0DD0-18BCD6EE3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FACED4-4043-9AEE-E0FB-17BC7AA83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BF90D6-9397-2243-331C-F353886A83CF}"/>
              </a:ext>
            </a:extLst>
          </p:cNvPr>
          <p:cNvSpPr>
            <a:spLocks noGrp="1"/>
          </p:cNvSpPr>
          <p:nvPr>
            <p:ph type="dt" sz="half" idx="10"/>
          </p:nvPr>
        </p:nvSpPr>
        <p:spPr/>
        <p:txBody>
          <a:bodyPr/>
          <a:lstStyle/>
          <a:p>
            <a:fld id="{3D74E743-3937-471D-9770-E5328B36A8F8}" type="datetime1">
              <a:rPr lang="en-US" smtClean="0"/>
              <a:t>7/28/2025</a:t>
            </a:fld>
            <a:endParaRPr lang="en-US" dirty="0"/>
          </a:p>
        </p:txBody>
      </p:sp>
      <p:sp>
        <p:nvSpPr>
          <p:cNvPr id="5" name="Footer Placeholder 4">
            <a:extLst>
              <a:ext uri="{FF2B5EF4-FFF2-40B4-BE49-F238E27FC236}">
                <a16:creationId xmlns:a16="http://schemas.microsoft.com/office/drawing/2014/main" id="{6DDA845D-B13A-5564-1631-979D89F61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AF72E2-5C99-B064-7578-A24F4516DDC3}"/>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15346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B8FE-BA31-1CFB-5410-B093CFBA7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B8C10-E122-DE59-F822-C5B3D1B24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D00B4-EC90-128A-C296-61A58298CBF6}"/>
              </a:ext>
            </a:extLst>
          </p:cNvPr>
          <p:cNvSpPr>
            <a:spLocks noGrp="1"/>
          </p:cNvSpPr>
          <p:nvPr>
            <p:ph type="dt" sz="half" idx="10"/>
          </p:nvPr>
        </p:nvSpPr>
        <p:spPr/>
        <p:txBody>
          <a:bodyPr/>
          <a:lstStyle/>
          <a:p>
            <a:fld id="{90D06F2D-63FE-4287-8C6F-0082C6A73A3F}" type="datetime1">
              <a:rPr lang="en-US" smtClean="0"/>
              <a:t>7/28/2025</a:t>
            </a:fld>
            <a:endParaRPr lang="en-US" dirty="0"/>
          </a:p>
        </p:txBody>
      </p:sp>
      <p:sp>
        <p:nvSpPr>
          <p:cNvPr id="5" name="Footer Placeholder 4">
            <a:extLst>
              <a:ext uri="{FF2B5EF4-FFF2-40B4-BE49-F238E27FC236}">
                <a16:creationId xmlns:a16="http://schemas.microsoft.com/office/drawing/2014/main" id="{F0207081-0821-D0E5-0AFD-02B0BC21C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C38F3A-B4B9-D40B-2F46-61020688F067}"/>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21056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FBCC1-102B-7984-BD6B-BBB20E2C5B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5177E-6FC9-9EB1-A18E-7734209C8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E429F-318A-BB6C-A8BF-CC878283E66F}"/>
              </a:ext>
            </a:extLst>
          </p:cNvPr>
          <p:cNvSpPr>
            <a:spLocks noGrp="1"/>
          </p:cNvSpPr>
          <p:nvPr>
            <p:ph type="dt" sz="half" idx="10"/>
          </p:nvPr>
        </p:nvSpPr>
        <p:spPr/>
        <p:txBody>
          <a:bodyPr/>
          <a:lstStyle/>
          <a:p>
            <a:fld id="{45D668AE-7D06-4FD1-A3B1-59AC123F8A54}" type="datetime1">
              <a:rPr lang="en-US" smtClean="0"/>
              <a:t>7/28/2025</a:t>
            </a:fld>
            <a:endParaRPr lang="en-US" dirty="0"/>
          </a:p>
        </p:txBody>
      </p:sp>
      <p:sp>
        <p:nvSpPr>
          <p:cNvPr id="5" name="Footer Placeholder 4">
            <a:extLst>
              <a:ext uri="{FF2B5EF4-FFF2-40B4-BE49-F238E27FC236}">
                <a16:creationId xmlns:a16="http://schemas.microsoft.com/office/drawing/2014/main" id="{102AB5B2-7E90-847B-C542-AF7E5E6116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940D0-4F1C-2DD9-D44A-26D4C80F8187}"/>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92803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1D44-DDCD-9723-CB98-E5F96F32F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B4CFBD-AD81-F2B1-2C2B-AB1F09E28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A46C4-4C1A-EFA6-8D5B-E03108343834}"/>
              </a:ext>
            </a:extLst>
          </p:cNvPr>
          <p:cNvSpPr>
            <a:spLocks noGrp="1"/>
          </p:cNvSpPr>
          <p:nvPr>
            <p:ph type="dt" sz="half" idx="10"/>
          </p:nvPr>
        </p:nvSpPr>
        <p:spPr/>
        <p:txBody>
          <a:bodyPr/>
          <a:lstStyle/>
          <a:p>
            <a:fld id="{735252EA-8346-46FC-884B-0702C8ACAE71}" type="datetime1">
              <a:rPr lang="en-US" smtClean="0"/>
              <a:t>7/28/2025</a:t>
            </a:fld>
            <a:endParaRPr lang="en-US" dirty="0"/>
          </a:p>
        </p:txBody>
      </p:sp>
      <p:sp>
        <p:nvSpPr>
          <p:cNvPr id="5" name="Footer Placeholder 4">
            <a:extLst>
              <a:ext uri="{FF2B5EF4-FFF2-40B4-BE49-F238E27FC236}">
                <a16:creationId xmlns:a16="http://schemas.microsoft.com/office/drawing/2014/main" id="{065E3C95-07EF-EFA9-75B7-12ED67928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5F1EA1-4161-9844-3F0E-CA39B8A548CD}"/>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79877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7C93-EE0D-0F3C-9914-EC9061D13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6EEADC-7601-8667-5813-984CA09FD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B0FC9A-0E40-C875-3CF9-2535DD451CA7}"/>
              </a:ext>
            </a:extLst>
          </p:cNvPr>
          <p:cNvSpPr>
            <a:spLocks noGrp="1"/>
          </p:cNvSpPr>
          <p:nvPr>
            <p:ph type="dt" sz="half" idx="10"/>
          </p:nvPr>
        </p:nvSpPr>
        <p:spPr/>
        <p:txBody>
          <a:bodyPr/>
          <a:lstStyle/>
          <a:p>
            <a:fld id="{0E2AF11C-2428-424B-B727-9BA8AEB23CB7}" type="datetime1">
              <a:rPr lang="en-US" smtClean="0"/>
              <a:t>7/28/2025</a:t>
            </a:fld>
            <a:endParaRPr lang="en-US" dirty="0"/>
          </a:p>
        </p:txBody>
      </p:sp>
      <p:sp>
        <p:nvSpPr>
          <p:cNvPr id="5" name="Footer Placeholder 4">
            <a:extLst>
              <a:ext uri="{FF2B5EF4-FFF2-40B4-BE49-F238E27FC236}">
                <a16:creationId xmlns:a16="http://schemas.microsoft.com/office/drawing/2014/main" id="{F4BD1C8B-0A54-3CCC-FD41-8EAE3C68A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BA63FF-9E61-6929-090C-72973DC3B113}"/>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402061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E46A-999A-2BA0-BE35-223F27801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2CD2A-5CF0-457E-AD17-ED12873A1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53F2CF-1653-F965-A070-F96B7968A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5E037-7201-A437-7DC7-E4C1F2522FD6}"/>
              </a:ext>
            </a:extLst>
          </p:cNvPr>
          <p:cNvSpPr>
            <a:spLocks noGrp="1"/>
          </p:cNvSpPr>
          <p:nvPr>
            <p:ph type="dt" sz="half" idx="10"/>
          </p:nvPr>
        </p:nvSpPr>
        <p:spPr/>
        <p:txBody>
          <a:bodyPr/>
          <a:lstStyle/>
          <a:p>
            <a:fld id="{AA349D0B-61DF-4677-987F-89FE8F2985CF}" type="datetime1">
              <a:rPr lang="en-US" smtClean="0"/>
              <a:t>7/28/2025</a:t>
            </a:fld>
            <a:endParaRPr lang="en-US" dirty="0"/>
          </a:p>
        </p:txBody>
      </p:sp>
      <p:sp>
        <p:nvSpPr>
          <p:cNvPr id="6" name="Footer Placeholder 5">
            <a:extLst>
              <a:ext uri="{FF2B5EF4-FFF2-40B4-BE49-F238E27FC236}">
                <a16:creationId xmlns:a16="http://schemas.microsoft.com/office/drawing/2014/main" id="{3AD6E845-DF58-06C1-8EFA-8EDDFB5747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452B5F-B062-5695-32FC-EE65A6E7B9C0}"/>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25969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FACF-93CA-D7EF-DF15-E9F438E9B4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68B8DC-AF52-D599-640E-6F294C5B1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0BFF9-DC3D-7007-8B9E-BDBF8A1A9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63102-1D85-E14F-7398-FFCD862AA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28272-162A-B6FD-C232-BE04B71998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F90FE-5FC7-779B-033F-13CC146D70B9}"/>
              </a:ext>
            </a:extLst>
          </p:cNvPr>
          <p:cNvSpPr>
            <a:spLocks noGrp="1"/>
          </p:cNvSpPr>
          <p:nvPr>
            <p:ph type="dt" sz="half" idx="10"/>
          </p:nvPr>
        </p:nvSpPr>
        <p:spPr/>
        <p:txBody>
          <a:bodyPr/>
          <a:lstStyle/>
          <a:p>
            <a:fld id="{682DAD7D-AF89-4B11-92FB-B34ABA3DEA5F}" type="datetime1">
              <a:rPr lang="en-US" smtClean="0"/>
              <a:t>7/28/2025</a:t>
            </a:fld>
            <a:endParaRPr lang="en-US" dirty="0"/>
          </a:p>
        </p:txBody>
      </p:sp>
      <p:sp>
        <p:nvSpPr>
          <p:cNvPr id="8" name="Footer Placeholder 7">
            <a:extLst>
              <a:ext uri="{FF2B5EF4-FFF2-40B4-BE49-F238E27FC236}">
                <a16:creationId xmlns:a16="http://schemas.microsoft.com/office/drawing/2014/main" id="{A0AA9DBD-76DB-EBF4-D70E-E5FF344AD8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97258B3-593A-B71B-CBBD-F3B62838EFBF}"/>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311061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7A2B-DD9D-5B8C-9582-6A7155958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379017-6CAB-D754-EFC0-BF17E69E3670}"/>
              </a:ext>
            </a:extLst>
          </p:cNvPr>
          <p:cNvSpPr>
            <a:spLocks noGrp="1"/>
          </p:cNvSpPr>
          <p:nvPr>
            <p:ph type="dt" sz="half" idx="10"/>
          </p:nvPr>
        </p:nvSpPr>
        <p:spPr/>
        <p:txBody>
          <a:bodyPr/>
          <a:lstStyle/>
          <a:p>
            <a:fld id="{E59D86AE-C2BF-42AB-8AF1-A39479AE4DAD}" type="datetime1">
              <a:rPr lang="en-US" smtClean="0"/>
              <a:t>7/28/2025</a:t>
            </a:fld>
            <a:endParaRPr lang="en-US" dirty="0"/>
          </a:p>
        </p:txBody>
      </p:sp>
      <p:sp>
        <p:nvSpPr>
          <p:cNvPr id="4" name="Footer Placeholder 3">
            <a:extLst>
              <a:ext uri="{FF2B5EF4-FFF2-40B4-BE49-F238E27FC236}">
                <a16:creationId xmlns:a16="http://schemas.microsoft.com/office/drawing/2014/main" id="{71F94F4C-9A34-9E7B-2A5D-3D30B2B783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6D4734-FA5B-BF82-C5B1-455AE310405F}"/>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97440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D9814-AA49-5F41-6ADD-7270625E9DEE}"/>
              </a:ext>
            </a:extLst>
          </p:cNvPr>
          <p:cNvSpPr>
            <a:spLocks noGrp="1"/>
          </p:cNvSpPr>
          <p:nvPr>
            <p:ph type="dt" sz="half" idx="10"/>
          </p:nvPr>
        </p:nvSpPr>
        <p:spPr/>
        <p:txBody>
          <a:bodyPr/>
          <a:lstStyle/>
          <a:p>
            <a:fld id="{B7B71075-0A0E-40C6-A756-2E050EF91894}" type="datetime1">
              <a:rPr lang="en-US" smtClean="0"/>
              <a:t>7/28/2025</a:t>
            </a:fld>
            <a:endParaRPr lang="en-US" dirty="0"/>
          </a:p>
        </p:txBody>
      </p:sp>
      <p:sp>
        <p:nvSpPr>
          <p:cNvPr id="3" name="Footer Placeholder 2">
            <a:extLst>
              <a:ext uri="{FF2B5EF4-FFF2-40B4-BE49-F238E27FC236}">
                <a16:creationId xmlns:a16="http://schemas.microsoft.com/office/drawing/2014/main" id="{6736E207-88BE-C487-8923-B6DEC83DC5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44B56D-5224-1A8C-1E37-4CD7FF78EF92}"/>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43570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AE6B-1353-F167-2B09-EE18FE296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0B9662-3E58-051C-5DDC-36242EB3D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405DA5-27FE-19D2-AECE-53F703786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88DD6-BBC8-7F5C-BAA8-DDAF131C2D26}"/>
              </a:ext>
            </a:extLst>
          </p:cNvPr>
          <p:cNvSpPr>
            <a:spLocks noGrp="1"/>
          </p:cNvSpPr>
          <p:nvPr>
            <p:ph type="dt" sz="half" idx="10"/>
          </p:nvPr>
        </p:nvSpPr>
        <p:spPr/>
        <p:txBody>
          <a:bodyPr/>
          <a:lstStyle/>
          <a:p>
            <a:fld id="{2DD660BF-0C74-4F7F-B82D-964B03177973}" type="datetime1">
              <a:rPr lang="en-US" smtClean="0"/>
              <a:t>7/28/2025</a:t>
            </a:fld>
            <a:endParaRPr lang="en-US" dirty="0"/>
          </a:p>
        </p:txBody>
      </p:sp>
      <p:sp>
        <p:nvSpPr>
          <p:cNvPr id="6" name="Footer Placeholder 5">
            <a:extLst>
              <a:ext uri="{FF2B5EF4-FFF2-40B4-BE49-F238E27FC236}">
                <a16:creationId xmlns:a16="http://schemas.microsoft.com/office/drawing/2014/main" id="{64FF197C-5CF0-DA3E-A422-7AAECE3430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47736C-5405-C6FB-38E3-5E6228387B02}"/>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31213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882B-4C66-C233-B201-74D2519BA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14CC06-B995-D654-9A3F-34289B4D4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A325BB-1C30-2EAC-135A-6910F34CC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8DF22-2AE6-3C21-C771-DA1C9396B4FE}"/>
              </a:ext>
            </a:extLst>
          </p:cNvPr>
          <p:cNvSpPr>
            <a:spLocks noGrp="1"/>
          </p:cNvSpPr>
          <p:nvPr>
            <p:ph type="dt" sz="half" idx="10"/>
          </p:nvPr>
        </p:nvSpPr>
        <p:spPr/>
        <p:txBody>
          <a:bodyPr/>
          <a:lstStyle/>
          <a:p>
            <a:fld id="{D5C94B75-04B8-4BC8-84DC-D0561A34E789}" type="datetime1">
              <a:rPr lang="en-US" smtClean="0"/>
              <a:t>7/28/2025</a:t>
            </a:fld>
            <a:endParaRPr lang="en-US" dirty="0"/>
          </a:p>
        </p:txBody>
      </p:sp>
      <p:sp>
        <p:nvSpPr>
          <p:cNvPr id="6" name="Footer Placeholder 5">
            <a:extLst>
              <a:ext uri="{FF2B5EF4-FFF2-40B4-BE49-F238E27FC236}">
                <a16:creationId xmlns:a16="http://schemas.microsoft.com/office/drawing/2014/main" id="{D92017AF-E9A2-130A-9421-83D2CEF2CB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15228-D786-31B4-3789-19BC4CE8033A}"/>
              </a:ext>
            </a:extLst>
          </p:cNvPr>
          <p:cNvSpPr>
            <a:spLocks noGrp="1"/>
          </p:cNvSpPr>
          <p:nvPr>
            <p:ph type="sldNum" sz="quarter" idx="12"/>
          </p:nvPr>
        </p:nvSpPr>
        <p:spPr/>
        <p:txBody>
          <a:bodyPr/>
          <a:lstStyle/>
          <a:p>
            <a:fld id="{118B76C7-9294-461A-9630-886A836BA24C}" type="slidenum">
              <a:rPr lang="en-US" smtClean="0"/>
              <a:t>‹#›</a:t>
            </a:fld>
            <a:endParaRPr lang="en-US" dirty="0"/>
          </a:p>
        </p:txBody>
      </p:sp>
    </p:spTree>
    <p:extLst>
      <p:ext uri="{BB962C8B-B14F-4D97-AF65-F5344CB8AC3E}">
        <p14:creationId xmlns:p14="http://schemas.microsoft.com/office/powerpoint/2010/main" val="13975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FA48C-7783-A5F5-4C62-5A23D1E84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6E661-C21D-BCD1-AD74-96665EF75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7773-A110-92A7-3622-EA5E5AEC2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245B3-5080-437C-9FFB-637D367B9647}" type="datetime1">
              <a:rPr lang="en-US" smtClean="0"/>
              <a:t>7/28/2025</a:t>
            </a:fld>
            <a:endParaRPr lang="en-US" dirty="0"/>
          </a:p>
        </p:txBody>
      </p:sp>
      <p:sp>
        <p:nvSpPr>
          <p:cNvPr id="5" name="Footer Placeholder 4">
            <a:extLst>
              <a:ext uri="{FF2B5EF4-FFF2-40B4-BE49-F238E27FC236}">
                <a16:creationId xmlns:a16="http://schemas.microsoft.com/office/drawing/2014/main" id="{65521839-B6EE-99A4-6C9D-59E378368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8787196-A892-97DB-EC9C-8E0BDDDF9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8B76C7-9294-461A-9630-886A836BA24C}" type="slidenum">
              <a:rPr lang="en-US" smtClean="0"/>
              <a:t>‹#›</a:t>
            </a:fld>
            <a:endParaRPr lang="en-US" dirty="0"/>
          </a:p>
        </p:txBody>
      </p:sp>
    </p:spTree>
    <p:extLst>
      <p:ext uri="{BB962C8B-B14F-4D97-AF65-F5344CB8AC3E}">
        <p14:creationId xmlns:p14="http://schemas.microsoft.com/office/powerpoint/2010/main" val="1351941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3" name="Video 2" title="Volcano erupting">
            <a:hlinkClick r:id="" action="ppaction://media"/>
            <a:extLst>
              <a:ext uri="{FF2B5EF4-FFF2-40B4-BE49-F238E27FC236}">
                <a16:creationId xmlns:a16="http://schemas.microsoft.com/office/drawing/2014/main" id="{3C0F239A-B945-09ED-0D76-6E00BDC822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1040" y="-111760"/>
            <a:ext cx="13462000" cy="6969760"/>
          </a:xfrm>
          <a:prstGeom prst="rect">
            <a:avLst/>
          </a:prstGeom>
        </p:spPr>
      </p:pic>
      <p:sp>
        <p:nvSpPr>
          <p:cNvPr id="6" name="TextBox 5">
            <a:extLst>
              <a:ext uri="{FF2B5EF4-FFF2-40B4-BE49-F238E27FC236}">
                <a16:creationId xmlns:a16="http://schemas.microsoft.com/office/drawing/2014/main" id="{18B6138C-D54A-80D9-84B8-621B445CB55D}"/>
              </a:ext>
            </a:extLst>
          </p:cNvPr>
          <p:cNvSpPr txBox="1"/>
          <p:nvPr/>
        </p:nvSpPr>
        <p:spPr>
          <a:xfrm>
            <a:off x="0" y="-111760"/>
            <a:ext cx="8950960" cy="6969760"/>
          </a:xfrm>
          <a:custGeom>
            <a:avLst/>
            <a:gdLst/>
            <a:ahLst/>
            <a:cxnLst/>
            <a:rect l="l" t="t" r="r" b="b"/>
            <a:pathLst>
              <a:path w="9130748" h="6858000">
                <a:moveTo>
                  <a:pt x="4788259" y="4672310"/>
                </a:moveTo>
                <a:lnTo>
                  <a:pt x="4832163" y="4815557"/>
                </a:lnTo>
                <a:lnTo>
                  <a:pt x="4739518" y="4815557"/>
                </a:lnTo>
                <a:close/>
                <a:moveTo>
                  <a:pt x="1353603" y="4654451"/>
                </a:moveTo>
                <a:lnTo>
                  <a:pt x="1371835" y="4654451"/>
                </a:lnTo>
                <a:cubicBezTo>
                  <a:pt x="1402097" y="4654451"/>
                  <a:pt x="1422933" y="4655319"/>
                  <a:pt x="1434343" y="4657055"/>
                </a:cubicBezTo>
                <a:cubicBezTo>
                  <a:pt x="1446249" y="4658792"/>
                  <a:pt x="1456047" y="4663752"/>
                  <a:pt x="1463736" y="4671938"/>
                </a:cubicBezTo>
                <a:cubicBezTo>
                  <a:pt x="1471426" y="4679876"/>
                  <a:pt x="1475270" y="4690541"/>
                  <a:pt x="1475270" y="4703936"/>
                </a:cubicBezTo>
                <a:cubicBezTo>
                  <a:pt x="1475270" y="4717331"/>
                  <a:pt x="1471426" y="4727873"/>
                  <a:pt x="1463736" y="4735562"/>
                </a:cubicBezTo>
                <a:cubicBezTo>
                  <a:pt x="1456047" y="4743748"/>
                  <a:pt x="1446621" y="4748709"/>
                  <a:pt x="1435459" y="4750445"/>
                </a:cubicBezTo>
                <a:cubicBezTo>
                  <a:pt x="1425041" y="4752181"/>
                  <a:pt x="1405197" y="4753049"/>
                  <a:pt x="1375928" y="4753049"/>
                </a:cubicBezTo>
                <a:lnTo>
                  <a:pt x="1353603" y="4753049"/>
                </a:lnTo>
                <a:close/>
                <a:moveTo>
                  <a:pt x="733139" y="4654451"/>
                </a:moveTo>
                <a:lnTo>
                  <a:pt x="764393" y="4654451"/>
                </a:lnTo>
                <a:cubicBezTo>
                  <a:pt x="788205" y="4654451"/>
                  <a:pt x="805073" y="4655567"/>
                  <a:pt x="814995" y="4657799"/>
                </a:cubicBezTo>
                <a:cubicBezTo>
                  <a:pt x="825413" y="4660032"/>
                  <a:pt x="833722" y="4665241"/>
                  <a:pt x="839923" y="4673426"/>
                </a:cubicBezTo>
                <a:cubicBezTo>
                  <a:pt x="846373" y="4681860"/>
                  <a:pt x="849597" y="4692154"/>
                  <a:pt x="849597" y="4704308"/>
                </a:cubicBezTo>
                <a:cubicBezTo>
                  <a:pt x="849597" y="4722912"/>
                  <a:pt x="843644" y="4735438"/>
                  <a:pt x="831738" y="4741887"/>
                </a:cubicBezTo>
                <a:cubicBezTo>
                  <a:pt x="819335" y="4748336"/>
                  <a:pt x="799492" y="4751561"/>
                  <a:pt x="772206" y="4751561"/>
                </a:cubicBezTo>
                <a:lnTo>
                  <a:pt x="733139" y="4751561"/>
                </a:lnTo>
                <a:close/>
                <a:moveTo>
                  <a:pt x="6322453" y="4651846"/>
                </a:moveTo>
                <a:cubicBezTo>
                  <a:pt x="6345769" y="4651846"/>
                  <a:pt x="6362761" y="4662016"/>
                  <a:pt x="6373427" y="4682356"/>
                </a:cubicBezTo>
                <a:cubicBezTo>
                  <a:pt x="6384341" y="4702944"/>
                  <a:pt x="6389798" y="4741639"/>
                  <a:pt x="6389798" y="4798442"/>
                </a:cubicBezTo>
                <a:cubicBezTo>
                  <a:pt x="6389798" y="4856981"/>
                  <a:pt x="6384217" y="4896173"/>
                  <a:pt x="6373055" y="4916016"/>
                </a:cubicBezTo>
                <a:cubicBezTo>
                  <a:pt x="6361893" y="4935612"/>
                  <a:pt x="6345026" y="4945410"/>
                  <a:pt x="6322453" y="4945410"/>
                </a:cubicBezTo>
                <a:cubicBezTo>
                  <a:pt x="6299633" y="4945410"/>
                  <a:pt x="6282890" y="4935240"/>
                  <a:pt x="6272224" y="4914900"/>
                </a:cubicBezTo>
                <a:cubicBezTo>
                  <a:pt x="6261062" y="4894808"/>
                  <a:pt x="6255481" y="4855989"/>
                  <a:pt x="6255481" y="4798442"/>
                </a:cubicBezTo>
                <a:cubicBezTo>
                  <a:pt x="6255481" y="4739903"/>
                  <a:pt x="6261062" y="4700836"/>
                  <a:pt x="6272224" y="4681240"/>
                </a:cubicBezTo>
                <a:cubicBezTo>
                  <a:pt x="6283386" y="4661644"/>
                  <a:pt x="6300129" y="4651846"/>
                  <a:pt x="6322453" y="4651846"/>
                </a:cubicBezTo>
                <a:close/>
                <a:moveTo>
                  <a:pt x="6674953" y="4540969"/>
                </a:moveTo>
                <a:lnTo>
                  <a:pt x="6674953" y="4664869"/>
                </a:lnTo>
                <a:lnTo>
                  <a:pt x="6720345" y="4664869"/>
                </a:lnTo>
                <a:lnTo>
                  <a:pt x="6720345" y="4934620"/>
                </a:lnTo>
                <a:lnTo>
                  <a:pt x="6674953" y="4934620"/>
                </a:lnTo>
                <a:lnTo>
                  <a:pt x="6674953" y="5058519"/>
                </a:lnTo>
                <a:lnTo>
                  <a:pt x="6887405" y="5058519"/>
                </a:lnTo>
                <a:lnTo>
                  <a:pt x="6887405" y="4934620"/>
                </a:lnTo>
                <a:lnTo>
                  <a:pt x="6841640" y="4934620"/>
                </a:lnTo>
                <a:lnTo>
                  <a:pt x="6841640" y="4752305"/>
                </a:lnTo>
                <a:lnTo>
                  <a:pt x="7059673" y="5065216"/>
                </a:lnTo>
                <a:lnTo>
                  <a:pt x="7230082" y="5065216"/>
                </a:lnTo>
                <a:lnTo>
                  <a:pt x="7230082" y="4664869"/>
                </a:lnTo>
                <a:lnTo>
                  <a:pt x="7275102" y="4664869"/>
                </a:lnTo>
                <a:lnTo>
                  <a:pt x="7275102" y="4540969"/>
                </a:lnTo>
                <a:lnTo>
                  <a:pt x="7066371" y="4540969"/>
                </a:lnTo>
                <a:lnTo>
                  <a:pt x="7066371" y="4664869"/>
                </a:lnTo>
                <a:lnTo>
                  <a:pt x="7108415" y="4664869"/>
                </a:lnTo>
                <a:lnTo>
                  <a:pt x="7108415" y="4811464"/>
                </a:lnTo>
                <a:lnTo>
                  <a:pt x="6920147" y="4540969"/>
                </a:lnTo>
                <a:close/>
                <a:moveTo>
                  <a:pt x="5667163" y="4540969"/>
                </a:moveTo>
                <a:lnTo>
                  <a:pt x="5667163" y="4664869"/>
                </a:lnTo>
                <a:lnTo>
                  <a:pt x="5714788" y="4664869"/>
                </a:lnTo>
                <a:lnTo>
                  <a:pt x="5714788" y="4934620"/>
                </a:lnTo>
                <a:lnTo>
                  <a:pt x="5667163" y="4934620"/>
                </a:lnTo>
                <a:lnTo>
                  <a:pt x="5667163" y="5058519"/>
                </a:lnTo>
                <a:lnTo>
                  <a:pt x="5962215" y="5058519"/>
                </a:lnTo>
                <a:lnTo>
                  <a:pt x="5962215" y="4934620"/>
                </a:lnTo>
                <a:lnTo>
                  <a:pt x="5914962" y="4934620"/>
                </a:lnTo>
                <a:lnTo>
                  <a:pt x="5914962" y="4664869"/>
                </a:lnTo>
                <a:lnTo>
                  <a:pt x="5962215" y="4664869"/>
                </a:lnTo>
                <a:lnTo>
                  <a:pt x="5962215" y="4540969"/>
                </a:lnTo>
                <a:close/>
                <a:moveTo>
                  <a:pt x="5097896" y="4540969"/>
                </a:moveTo>
                <a:lnTo>
                  <a:pt x="5097896" y="4759002"/>
                </a:lnTo>
                <a:lnTo>
                  <a:pt x="5195006" y="4759002"/>
                </a:lnTo>
                <a:lnTo>
                  <a:pt x="5195006" y="4664869"/>
                </a:lnTo>
                <a:lnTo>
                  <a:pt x="5254537" y="4664869"/>
                </a:lnTo>
                <a:lnTo>
                  <a:pt x="5254537" y="4934620"/>
                </a:lnTo>
                <a:lnTo>
                  <a:pt x="5209889" y="4934620"/>
                </a:lnTo>
                <a:lnTo>
                  <a:pt x="5209889" y="5058519"/>
                </a:lnTo>
                <a:lnTo>
                  <a:pt x="5500476" y="5058519"/>
                </a:lnTo>
                <a:lnTo>
                  <a:pt x="5500476" y="4934620"/>
                </a:lnTo>
                <a:lnTo>
                  <a:pt x="5454711" y="4934620"/>
                </a:lnTo>
                <a:lnTo>
                  <a:pt x="5454711" y="4664869"/>
                </a:lnTo>
                <a:lnTo>
                  <a:pt x="5513870" y="4664869"/>
                </a:lnTo>
                <a:lnTo>
                  <a:pt x="5513870" y="4759002"/>
                </a:lnTo>
                <a:lnTo>
                  <a:pt x="5610980" y="4759002"/>
                </a:lnTo>
                <a:lnTo>
                  <a:pt x="5610980" y="4540969"/>
                </a:lnTo>
                <a:close/>
                <a:moveTo>
                  <a:pt x="4629385" y="4540969"/>
                </a:moveTo>
                <a:lnTo>
                  <a:pt x="4629385" y="4664869"/>
                </a:lnTo>
                <a:lnTo>
                  <a:pt x="4671057" y="4664869"/>
                </a:lnTo>
                <a:lnTo>
                  <a:pt x="4573946" y="4934620"/>
                </a:lnTo>
                <a:lnTo>
                  <a:pt x="4534507" y="4934620"/>
                </a:lnTo>
                <a:lnTo>
                  <a:pt x="4534507" y="5058519"/>
                </a:lnTo>
                <a:lnTo>
                  <a:pt x="4739518" y="5058519"/>
                </a:lnTo>
                <a:lnTo>
                  <a:pt x="4739518" y="4945038"/>
                </a:lnTo>
                <a:lnTo>
                  <a:pt x="4697102" y="4945038"/>
                </a:lnTo>
                <a:lnTo>
                  <a:pt x="4719798" y="4879925"/>
                </a:lnTo>
                <a:lnTo>
                  <a:pt x="4852255" y="4879925"/>
                </a:lnTo>
                <a:lnTo>
                  <a:pt x="4871975" y="4945038"/>
                </a:lnTo>
                <a:lnTo>
                  <a:pt x="4826582" y="4945038"/>
                </a:lnTo>
                <a:lnTo>
                  <a:pt x="4826582" y="5058519"/>
                </a:lnTo>
                <a:lnTo>
                  <a:pt x="5096705" y="5058519"/>
                </a:lnTo>
                <a:lnTo>
                  <a:pt x="5096705" y="4934620"/>
                </a:lnTo>
                <a:lnTo>
                  <a:pt x="5058754" y="4934620"/>
                </a:lnTo>
                <a:lnTo>
                  <a:pt x="4959783" y="4664869"/>
                </a:lnTo>
                <a:lnTo>
                  <a:pt x="5001455" y="4664869"/>
                </a:lnTo>
                <a:lnTo>
                  <a:pt x="5001455" y="4540969"/>
                </a:lnTo>
                <a:close/>
                <a:moveTo>
                  <a:pt x="4021571" y="4540969"/>
                </a:moveTo>
                <a:lnTo>
                  <a:pt x="4021571" y="4759002"/>
                </a:lnTo>
                <a:lnTo>
                  <a:pt x="4118681" y="4759002"/>
                </a:lnTo>
                <a:lnTo>
                  <a:pt x="4118681" y="4664869"/>
                </a:lnTo>
                <a:lnTo>
                  <a:pt x="4178213" y="4664869"/>
                </a:lnTo>
                <a:lnTo>
                  <a:pt x="4178213" y="4934620"/>
                </a:lnTo>
                <a:lnTo>
                  <a:pt x="4133564" y="4934620"/>
                </a:lnTo>
                <a:lnTo>
                  <a:pt x="4133564" y="5058519"/>
                </a:lnTo>
                <a:lnTo>
                  <a:pt x="4424151" y="5058519"/>
                </a:lnTo>
                <a:lnTo>
                  <a:pt x="4424151" y="4934620"/>
                </a:lnTo>
                <a:lnTo>
                  <a:pt x="4378386" y="4934620"/>
                </a:lnTo>
                <a:lnTo>
                  <a:pt x="4378386" y="4664869"/>
                </a:lnTo>
                <a:lnTo>
                  <a:pt x="4437546" y="4664869"/>
                </a:lnTo>
                <a:lnTo>
                  <a:pt x="4437546" y="4759002"/>
                </a:lnTo>
                <a:lnTo>
                  <a:pt x="4534656" y="4759002"/>
                </a:lnTo>
                <a:lnTo>
                  <a:pt x="4534656" y="4540969"/>
                </a:lnTo>
                <a:close/>
                <a:moveTo>
                  <a:pt x="3369778" y="4540969"/>
                </a:moveTo>
                <a:lnTo>
                  <a:pt x="3369778" y="4664869"/>
                </a:lnTo>
                <a:lnTo>
                  <a:pt x="3415171" y="4664869"/>
                </a:lnTo>
                <a:lnTo>
                  <a:pt x="3415171" y="4934620"/>
                </a:lnTo>
                <a:lnTo>
                  <a:pt x="3369778" y="4934620"/>
                </a:lnTo>
                <a:lnTo>
                  <a:pt x="3369778" y="5058519"/>
                </a:lnTo>
                <a:lnTo>
                  <a:pt x="3582230" y="5058519"/>
                </a:lnTo>
                <a:lnTo>
                  <a:pt x="3582230" y="4934620"/>
                </a:lnTo>
                <a:lnTo>
                  <a:pt x="3536466" y="4934620"/>
                </a:lnTo>
                <a:lnTo>
                  <a:pt x="3536466" y="4752305"/>
                </a:lnTo>
                <a:lnTo>
                  <a:pt x="3754499" y="5065216"/>
                </a:lnTo>
                <a:lnTo>
                  <a:pt x="3924907" y="5065216"/>
                </a:lnTo>
                <a:lnTo>
                  <a:pt x="3924907" y="4664869"/>
                </a:lnTo>
                <a:lnTo>
                  <a:pt x="3969928" y="4664869"/>
                </a:lnTo>
                <a:lnTo>
                  <a:pt x="3969928" y="4540969"/>
                </a:lnTo>
                <a:lnTo>
                  <a:pt x="3761196" y="4540969"/>
                </a:lnTo>
                <a:lnTo>
                  <a:pt x="3761196" y="4664869"/>
                </a:lnTo>
                <a:lnTo>
                  <a:pt x="3803240" y="4664869"/>
                </a:lnTo>
                <a:lnTo>
                  <a:pt x="3803240" y="4811464"/>
                </a:lnTo>
                <a:lnTo>
                  <a:pt x="3614972" y="4540969"/>
                </a:lnTo>
                <a:close/>
                <a:moveTo>
                  <a:pt x="2807208" y="4540969"/>
                </a:moveTo>
                <a:lnTo>
                  <a:pt x="2807208" y="4664869"/>
                </a:lnTo>
                <a:lnTo>
                  <a:pt x="2848136" y="4664869"/>
                </a:lnTo>
                <a:lnTo>
                  <a:pt x="2848136" y="4934620"/>
                </a:lnTo>
                <a:lnTo>
                  <a:pt x="2807952" y="4934620"/>
                </a:lnTo>
                <a:lnTo>
                  <a:pt x="2807952" y="5058519"/>
                </a:lnTo>
                <a:lnTo>
                  <a:pt x="3301689" y="5058519"/>
                </a:lnTo>
                <a:lnTo>
                  <a:pt x="3301689" y="4892948"/>
                </a:lnTo>
                <a:lnTo>
                  <a:pt x="3165884" y="4892948"/>
                </a:lnTo>
                <a:lnTo>
                  <a:pt x="3165884" y="4934620"/>
                </a:lnTo>
                <a:lnTo>
                  <a:pt x="3048310" y="4934620"/>
                </a:lnTo>
                <a:lnTo>
                  <a:pt x="3048310" y="4849788"/>
                </a:lnTo>
                <a:lnTo>
                  <a:pt x="3150629" y="4849788"/>
                </a:lnTo>
                <a:lnTo>
                  <a:pt x="3150629" y="4744492"/>
                </a:lnTo>
                <a:lnTo>
                  <a:pt x="3048310" y="4744492"/>
                </a:lnTo>
                <a:lnTo>
                  <a:pt x="3048310" y="4664869"/>
                </a:lnTo>
                <a:lnTo>
                  <a:pt x="3165884" y="4664869"/>
                </a:lnTo>
                <a:lnTo>
                  <a:pt x="3165884" y="4706540"/>
                </a:lnTo>
                <a:lnTo>
                  <a:pt x="3301689" y="4706540"/>
                </a:lnTo>
                <a:lnTo>
                  <a:pt x="3301689" y="4540969"/>
                </a:lnTo>
                <a:close/>
                <a:moveTo>
                  <a:pt x="1759458" y="4540969"/>
                </a:moveTo>
                <a:lnTo>
                  <a:pt x="1759458" y="4664869"/>
                </a:lnTo>
                <a:lnTo>
                  <a:pt x="1800386" y="4664869"/>
                </a:lnTo>
                <a:lnTo>
                  <a:pt x="1800386" y="4934620"/>
                </a:lnTo>
                <a:lnTo>
                  <a:pt x="1760202" y="4934620"/>
                </a:lnTo>
                <a:lnTo>
                  <a:pt x="1760202" y="5058519"/>
                </a:lnTo>
                <a:lnTo>
                  <a:pt x="2253939" y="5058519"/>
                </a:lnTo>
                <a:lnTo>
                  <a:pt x="2253939" y="4892948"/>
                </a:lnTo>
                <a:lnTo>
                  <a:pt x="2118134" y="4892948"/>
                </a:lnTo>
                <a:lnTo>
                  <a:pt x="2118134" y="4934620"/>
                </a:lnTo>
                <a:lnTo>
                  <a:pt x="2000560" y="4934620"/>
                </a:lnTo>
                <a:lnTo>
                  <a:pt x="2000560" y="4849788"/>
                </a:lnTo>
                <a:lnTo>
                  <a:pt x="2102879" y="4849788"/>
                </a:lnTo>
                <a:lnTo>
                  <a:pt x="2102879" y="4744492"/>
                </a:lnTo>
                <a:lnTo>
                  <a:pt x="2000560" y="4744492"/>
                </a:lnTo>
                <a:lnTo>
                  <a:pt x="2000560" y="4664869"/>
                </a:lnTo>
                <a:lnTo>
                  <a:pt x="2118134" y="4664869"/>
                </a:lnTo>
                <a:lnTo>
                  <a:pt x="2118134" y="4706540"/>
                </a:lnTo>
                <a:lnTo>
                  <a:pt x="2253939" y="4706540"/>
                </a:lnTo>
                <a:lnTo>
                  <a:pt x="2253939" y="4540969"/>
                </a:lnTo>
                <a:close/>
                <a:moveTo>
                  <a:pt x="1111386" y="4540969"/>
                </a:moveTo>
                <a:lnTo>
                  <a:pt x="1111386" y="4664869"/>
                </a:lnTo>
                <a:lnTo>
                  <a:pt x="1153430" y="4664869"/>
                </a:lnTo>
                <a:lnTo>
                  <a:pt x="1153430" y="4934620"/>
                </a:lnTo>
                <a:lnTo>
                  <a:pt x="1111386" y="4934620"/>
                </a:lnTo>
                <a:lnTo>
                  <a:pt x="1111386" y="5058519"/>
                </a:lnTo>
                <a:lnTo>
                  <a:pt x="1392671" y="5058519"/>
                </a:lnTo>
                <a:lnTo>
                  <a:pt x="1392671" y="4934620"/>
                </a:lnTo>
                <a:lnTo>
                  <a:pt x="1353603" y="4934620"/>
                </a:lnTo>
                <a:lnTo>
                  <a:pt x="1353603" y="4847183"/>
                </a:lnTo>
                <a:lnTo>
                  <a:pt x="1417227" y="4847183"/>
                </a:lnTo>
                <a:lnTo>
                  <a:pt x="1529965" y="5058519"/>
                </a:lnTo>
                <a:lnTo>
                  <a:pt x="1716372" y="5058519"/>
                </a:lnTo>
                <a:lnTo>
                  <a:pt x="1716372" y="4934620"/>
                </a:lnTo>
                <a:lnTo>
                  <a:pt x="1679165" y="4934620"/>
                </a:lnTo>
                <a:lnTo>
                  <a:pt x="1607728" y="4816301"/>
                </a:lnTo>
                <a:cubicBezTo>
                  <a:pt x="1630300" y="4806132"/>
                  <a:pt x="1648531" y="4790256"/>
                  <a:pt x="1662422" y="4768676"/>
                </a:cubicBezTo>
                <a:cubicBezTo>
                  <a:pt x="1676313" y="4746848"/>
                  <a:pt x="1683258" y="4722540"/>
                  <a:pt x="1683258" y="4695750"/>
                </a:cubicBezTo>
                <a:cubicBezTo>
                  <a:pt x="1683258" y="4660032"/>
                  <a:pt x="1671848" y="4629026"/>
                  <a:pt x="1649027" y="4602733"/>
                </a:cubicBezTo>
                <a:cubicBezTo>
                  <a:pt x="1626455" y="4576936"/>
                  <a:pt x="1597062" y="4560193"/>
                  <a:pt x="1560847" y="4552503"/>
                </a:cubicBezTo>
                <a:cubicBezTo>
                  <a:pt x="1547948" y="4549775"/>
                  <a:pt x="1533810" y="4547605"/>
                  <a:pt x="1518431" y="4545992"/>
                </a:cubicBezTo>
                <a:cubicBezTo>
                  <a:pt x="1503052" y="4544380"/>
                  <a:pt x="1484572" y="4543140"/>
                  <a:pt x="1462992" y="4542271"/>
                </a:cubicBezTo>
                <a:cubicBezTo>
                  <a:pt x="1441412" y="4541403"/>
                  <a:pt x="1417972" y="4540969"/>
                  <a:pt x="1392671" y="4540969"/>
                </a:cubicBezTo>
                <a:close/>
                <a:moveTo>
                  <a:pt x="482736" y="4540969"/>
                </a:moveTo>
                <a:lnTo>
                  <a:pt x="482736" y="4664869"/>
                </a:lnTo>
                <a:lnTo>
                  <a:pt x="532965" y="4664869"/>
                </a:lnTo>
                <a:lnTo>
                  <a:pt x="532965" y="4934620"/>
                </a:lnTo>
                <a:lnTo>
                  <a:pt x="482736" y="4934620"/>
                </a:lnTo>
                <a:lnTo>
                  <a:pt x="482736" y="5058519"/>
                </a:lnTo>
                <a:lnTo>
                  <a:pt x="785229" y="5058519"/>
                </a:lnTo>
                <a:lnTo>
                  <a:pt x="785229" y="4934620"/>
                </a:lnTo>
                <a:lnTo>
                  <a:pt x="733139" y="4934620"/>
                </a:lnTo>
                <a:lnTo>
                  <a:pt x="733139" y="4862066"/>
                </a:lnTo>
                <a:lnTo>
                  <a:pt x="813878" y="4862066"/>
                </a:lnTo>
                <a:cubicBezTo>
                  <a:pt x="877626" y="4862066"/>
                  <a:pt x="924755" y="4856733"/>
                  <a:pt x="955265" y="4846067"/>
                </a:cubicBezTo>
                <a:cubicBezTo>
                  <a:pt x="986271" y="4835153"/>
                  <a:pt x="1011200" y="4817542"/>
                  <a:pt x="1030051" y="4793233"/>
                </a:cubicBezTo>
                <a:cubicBezTo>
                  <a:pt x="1048903" y="4769172"/>
                  <a:pt x="1058329" y="4738911"/>
                  <a:pt x="1058329" y="4702448"/>
                </a:cubicBezTo>
                <a:cubicBezTo>
                  <a:pt x="1058329" y="4672930"/>
                  <a:pt x="1050391" y="4645769"/>
                  <a:pt x="1034516" y="4620964"/>
                </a:cubicBezTo>
                <a:cubicBezTo>
                  <a:pt x="1018641" y="4596160"/>
                  <a:pt x="993836" y="4576564"/>
                  <a:pt x="960102" y="4562177"/>
                </a:cubicBezTo>
                <a:cubicBezTo>
                  <a:pt x="926368" y="4548039"/>
                  <a:pt x="873038" y="4540969"/>
                  <a:pt x="800112" y="4540969"/>
                </a:cubicBezTo>
                <a:close/>
                <a:moveTo>
                  <a:pt x="2489088" y="4534272"/>
                </a:moveTo>
                <a:cubicBezTo>
                  <a:pt x="2443695" y="4534272"/>
                  <a:pt x="2405496" y="4547791"/>
                  <a:pt x="2374490" y="4574828"/>
                </a:cubicBezTo>
                <a:cubicBezTo>
                  <a:pt x="2343236" y="4601865"/>
                  <a:pt x="2327609" y="4639444"/>
                  <a:pt x="2327609" y="4687565"/>
                </a:cubicBezTo>
                <a:cubicBezTo>
                  <a:pt x="2327609" y="4714354"/>
                  <a:pt x="2334182" y="4738787"/>
                  <a:pt x="2347329" y="4760863"/>
                </a:cubicBezTo>
                <a:cubicBezTo>
                  <a:pt x="2360476" y="4783187"/>
                  <a:pt x="2376351" y="4800674"/>
                  <a:pt x="2394954" y="4813325"/>
                </a:cubicBezTo>
                <a:cubicBezTo>
                  <a:pt x="2414798" y="4827215"/>
                  <a:pt x="2445804" y="4843711"/>
                  <a:pt x="2487972" y="4862810"/>
                </a:cubicBezTo>
                <a:cubicBezTo>
                  <a:pt x="2521458" y="4877693"/>
                  <a:pt x="2543410" y="4889351"/>
                  <a:pt x="2553828" y="4897785"/>
                </a:cubicBezTo>
                <a:cubicBezTo>
                  <a:pt x="2563502" y="4905474"/>
                  <a:pt x="2568339" y="4915148"/>
                  <a:pt x="2568339" y="4926806"/>
                </a:cubicBezTo>
                <a:cubicBezTo>
                  <a:pt x="2568339" y="4949130"/>
                  <a:pt x="2554448" y="4960292"/>
                  <a:pt x="2526667" y="4960292"/>
                </a:cubicBezTo>
                <a:cubicBezTo>
                  <a:pt x="2488220" y="4960292"/>
                  <a:pt x="2462051" y="4937720"/>
                  <a:pt x="2448160" y="4892576"/>
                </a:cubicBezTo>
                <a:lnTo>
                  <a:pt x="2331702" y="4892576"/>
                </a:lnTo>
                <a:lnTo>
                  <a:pt x="2331702" y="5058519"/>
                </a:lnTo>
                <a:lnTo>
                  <a:pt x="2448160" y="5058519"/>
                </a:lnTo>
                <a:lnTo>
                  <a:pt x="2448160" y="5024661"/>
                </a:lnTo>
                <a:cubicBezTo>
                  <a:pt x="2485119" y="5051698"/>
                  <a:pt x="2526419" y="5065216"/>
                  <a:pt x="2572059" y="5065216"/>
                </a:cubicBezTo>
                <a:cubicBezTo>
                  <a:pt x="2621173" y="5065216"/>
                  <a:pt x="2661853" y="5049961"/>
                  <a:pt x="2694099" y="5019452"/>
                </a:cubicBezTo>
                <a:cubicBezTo>
                  <a:pt x="2726345" y="4989438"/>
                  <a:pt x="2742468" y="4952727"/>
                  <a:pt x="2742468" y="4909319"/>
                </a:cubicBezTo>
                <a:cubicBezTo>
                  <a:pt x="2742468" y="4881041"/>
                  <a:pt x="2735646" y="4854749"/>
                  <a:pt x="2722004" y="4830440"/>
                </a:cubicBezTo>
                <a:cubicBezTo>
                  <a:pt x="2716051" y="4819526"/>
                  <a:pt x="2708547" y="4808922"/>
                  <a:pt x="2699493" y="4798628"/>
                </a:cubicBezTo>
                <a:cubicBezTo>
                  <a:pt x="2690440" y="4788334"/>
                  <a:pt x="2681572" y="4780335"/>
                  <a:pt x="2672891" y="4774629"/>
                </a:cubicBezTo>
                <a:cubicBezTo>
                  <a:pt x="2655775" y="4762971"/>
                  <a:pt x="2621793" y="4744492"/>
                  <a:pt x="2570943" y="4719191"/>
                </a:cubicBezTo>
                <a:cubicBezTo>
                  <a:pt x="2532992" y="4700587"/>
                  <a:pt x="2510544" y="4688557"/>
                  <a:pt x="2503599" y="4683100"/>
                </a:cubicBezTo>
                <a:cubicBezTo>
                  <a:pt x="2496405" y="4677891"/>
                  <a:pt x="2492808" y="4670078"/>
                  <a:pt x="2492808" y="4659660"/>
                </a:cubicBezTo>
                <a:cubicBezTo>
                  <a:pt x="2492808" y="4638080"/>
                  <a:pt x="2505459" y="4627290"/>
                  <a:pt x="2530760" y="4627290"/>
                </a:cubicBezTo>
                <a:cubicBezTo>
                  <a:pt x="2566726" y="4627290"/>
                  <a:pt x="2591779" y="4647630"/>
                  <a:pt x="2605918" y="4688309"/>
                </a:cubicBezTo>
                <a:lnTo>
                  <a:pt x="2721632" y="4688309"/>
                </a:lnTo>
                <a:lnTo>
                  <a:pt x="2721632" y="4540969"/>
                </a:lnTo>
                <a:lnTo>
                  <a:pt x="2604430" y="4540969"/>
                </a:lnTo>
                <a:lnTo>
                  <a:pt x="2604430" y="4572967"/>
                </a:lnTo>
                <a:cubicBezTo>
                  <a:pt x="2572928" y="4547171"/>
                  <a:pt x="2534480" y="4534272"/>
                  <a:pt x="2489088" y="4534272"/>
                </a:cubicBezTo>
                <a:close/>
                <a:moveTo>
                  <a:pt x="6322453" y="4530551"/>
                </a:moveTo>
                <a:cubicBezTo>
                  <a:pt x="6301121" y="4530551"/>
                  <a:pt x="6280781" y="4532102"/>
                  <a:pt x="6261434" y="4535202"/>
                </a:cubicBezTo>
                <a:cubicBezTo>
                  <a:pt x="6242086" y="4538303"/>
                  <a:pt x="6224165" y="4542706"/>
                  <a:pt x="6207670" y="4548411"/>
                </a:cubicBezTo>
                <a:cubicBezTo>
                  <a:pt x="6191174" y="4554116"/>
                  <a:pt x="6175113" y="4561805"/>
                  <a:pt x="6159487" y="4571479"/>
                </a:cubicBezTo>
                <a:cubicBezTo>
                  <a:pt x="6115582" y="4599012"/>
                  <a:pt x="6083212" y="4632871"/>
                  <a:pt x="6062376" y="4673054"/>
                </a:cubicBezTo>
                <a:cubicBezTo>
                  <a:pt x="6041292" y="4713486"/>
                  <a:pt x="6030750" y="4755282"/>
                  <a:pt x="6030750" y="4798442"/>
                </a:cubicBezTo>
                <a:cubicBezTo>
                  <a:pt x="6030750" y="4877321"/>
                  <a:pt x="6057787" y="4941689"/>
                  <a:pt x="6111862" y="4991546"/>
                </a:cubicBezTo>
                <a:cubicBezTo>
                  <a:pt x="6165687" y="5041652"/>
                  <a:pt x="6235885" y="5066705"/>
                  <a:pt x="6322453" y="5066705"/>
                </a:cubicBezTo>
                <a:cubicBezTo>
                  <a:pt x="6411998" y="5066705"/>
                  <a:pt x="6483064" y="5040040"/>
                  <a:pt x="6535650" y="4986709"/>
                </a:cubicBezTo>
                <a:cubicBezTo>
                  <a:pt x="6588235" y="4933380"/>
                  <a:pt x="6614529" y="4870624"/>
                  <a:pt x="6614529" y="4798442"/>
                </a:cubicBezTo>
                <a:cubicBezTo>
                  <a:pt x="6614529" y="4763467"/>
                  <a:pt x="6608079" y="4730353"/>
                  <a:pt x="6595181" y="4699099"/>
                </a:cubicBezTo>
                <a:cubicBezTo>
                  <a:pt x="6582282" y="4667845"/>
                  <a:pt x="6563183" y="4638824"/>
                  <a:pt x="6537882" y="4612035"/>
                </a:cubicBezTo>
                <a:cubicBezTo>
                  <a:pt x="6487032" y="4557712"/>
                  <a:pt x="6415223" y="4530551"/>
                  <a:pt x="6322453" y="4530551"/>
                </a:cubicBezTo>
                <a:close/>
                <a:moveTo>
                  <a:pt x="724954" y="3740051"/>
                </a:moveTo>
                <a:lnTo>
                  <a:pt x="743185" y="3740051"/>
                </a:lnTo>
                <a:cubicBezTo>
                  <a:pt x="773447" y="3740051"/>
                  <a:pt x="794283" y="3740919"/>
                  <a:pt x="805693" y="3742655"/>
                </a:cubicBezTo>
                <a:cubicBezTo>
                  <a:pt x="817599" y="3744392"/>
                  <a:pt x="827397" y="3749353"/>
                  <a:pt x="835086" y="3757538"/>
                </a:cubicBezTo>
                <a:cubicBezTo>
                  <a:pt x="842776" y="3765476"/>
                  <a:pt x="846621" y="3776142"/>
                  <a:pt x="846621" y="3789536"/>
                </a:cubicBezTo>
                <a:cubicBezTo>
                  <a:pt x="846621" y="3802931"/>
                  <a:pt x="842776" y="3813473"/>
                  <a:pt x="835086" y="3821162"/>
                </a:cubicBezTo>
                <a:cubicBezTo>
                  <a:pt x="827397" y="3829348"/>
                  <a:pt x="817971" y="3834309"/>
                  <a:pt x="806809" y="3836045"/>
                </a:cubicBezTo>
                <a:cubicBezTo>
                  <a:pt x="796391" y="3837781"/>
                  <a:pt x="776547" y="3838649"/>
                  <a:pt x="747278" y="3838649"/>
                </a:cubicBezTo>
                <a:lnTo>
                  <a:pt x="724954" y="3838649"/>
                </a:lnTo>
                <a:close/>
                <a:moveTo>
                  <a:pt x="3569208" y="3626569"/>
                </a:moveTo>
                <a:lnTo>
                  <a:pt x="3569208" y="3750469"/>
                </a:lnTo>
                <a:lnTo>
                  <a:pt x="3610135" y="3750469"/>
                </a:lnTo>
                <a:lnTo>
                  <a:pt x="3610135" y="4020220"/>
                </a:lnTo>
                <a:lnTo>
                  <a:pt x="3569952" y="4020220"/>
                </a:lnTo>
                <a:lnTo>
                  <a:pt x="3569952" y="4144119"/>
                </a:lnTo>
                <a:lnTo>
                  <a:pt x="4063689" y="4144119"/>
                </a:lnTo>
                <a:lnTo>
                  <a:pt x="4063689" y="3978548"/>
                </a:lnTo>
                <a:lnTo>
                  <a:pt x="3927884" y="3978548"/>
                </a:lnTo>
                <a:lnTo>
                  <a:pt x="3927884" y="4020220"/>
                </a:lnTo>
                <a:lnTo>
                  <a:pt x="3810309" y="4020220"/>
                </a:lnTo>
                <a:lnTo>
                  <a:pt x="3810309" y="3935388"/>
                </a:lnTo>
                <a:lnTo>
                  <a:pt x="3912629" y="3935388"/>
                </a:lnTo>
                <a:lnTo>
                  <a:pt x="3912629" y="3830092"/>
                </a:lnTo>
                <a:lnTo>
                  <a:pt x="3810309" y="3830092"/>
                </a:lnTo>
                <a:lnTo>
                  <a:pt x="3810309" y="3750469"/>
                </a:lnTo>
                <a:lnTo>
                  <a:pt x="3927884" y="3750469"/>
                </a:lnTo>
                <a:lnTo>
                  <a:pt x="3927884" y="3792141"/>
                </a:lnTo>
                <a:lnTo>
                  <a:pt x="4063689" y="3792141"/>
                </a:lnTo>
                <a:lnTo>
                  <a:pt x="4063689" y="3626569"/>
                </a:lnTo>
                <a:close/>
                <a:moveTo>
                  <a:pt x="2729148" y="3626569"/>
                </a:moveTo>
                <a:lnTo>
                  <a:pt x="2729148" y="3750469"/>
                </a:lnTo>
                <a:lnTo>
                  <a:pt x="2770075" y="3750469"/>
                </a:lnTo>
                <a:lnTo>
                  <a:pt x="2770075" y="4020220"/>
                </a:lnTo>
                <a:lnTo>
                  <a:pt x="2730264" y="4020220"/>
                </a:lnTo>
                <a:lnTo>
                  <a:pt x="2730264" y="4144119"/>
                </a:lnTo>
                <a:lnTo>
                  <a:pt x="2930810" y="4144119"/>
                </a:lnTo>
                <a:lnTo>
                  <a:pt x="2930810" y="4020220"/>
                </a:lnTo>
                <a:lnTo>
                  <a:pt x="2889882" y="4020220"/>
                </a:lnTo>
                <a:lnTo>
                  <a:pt x="2889882" y="3734842"/>
                </a:lnTo>
                <a:lnTo>
                  <a:pt x="3044663" y="4144119"/>
                </a:lnTo>
                <a:lnTo>
                  <a:pt x="3122054" y="4144119"/>
                </a:lnTo>
                <a:lnTo>
                  <a:pt x="3278324" y="3731121"/>
                </a:lnTo>
                <a:lnTo>
                  <a:pt x="3278324" y="4020220"/>
                </a:lnTo>
                <a:lnTo>
                  <a:pt x="3237023" y="4020220"/>
                </a:lnTo>
                <a:lnTo>
                  <a:pt x="3237023" y="4144119"/>
                </a:lnTo>
                <a:lnTo>
                  <a:pt x="3507146" y="4144119"/>
                </a:lnTo>
                <a:lnTo>
                  <a:pt x="3507146" y="4020220"/>
                </a:lnTo>
                <a:lnTo>
                  <a:pt x="3465475" y="4020220"/>
                </a:lnTo>
                <a:lnTo>
                  <a:pt x="3465475" y="3750469"/>
                </a:lnTo>
                <a:lnTo>
                  <a:pt x="3506031" y="3750469"/>
                </a:lnTo>
                <a:lnTo>
                  <a:pt x="3506031" y="3626569"/>
                </a:lnTo>
                <a:lnTo>
                  <a:pt x="3195724" y="3626569"/>
                </a:lnTo>
                <a:lnTo>
                  <a:pt x="3117589" y="3826371"/>
                </a:lnTo>
                <a:lnTo>
                  <a:pt x="3041315" y="3626569"/>
                </a:lnTo>
                <a:close/>
                <a:moveTo>
                  <a:pt x="2167024" y="3626569"/>
                </a:moveTo>
                <a:lnTo>
                  <a:pt x="2167024" y="3750469"/>
                </a:lnTo>
                <a:lnTo>
                  <a:pt x="2206835" y="3750469"/>
                </a:lnTo>
                <a:lnTo>
                  <a:pt x="2206835" y="3916412"/>
                </a:lnTo>
                <a:cubicBezTo>
                  <a:pt x="2206835" y="3968254"/>
                  <a:pt x="2211052" y="4006701"/>
                  <a:pt x="2219486" y="4031754"/>
                </a:cubicBezTo>
                <a:cubicBezTo>
                  <a:pt x="2227671" y="4057551"/>
                  <a:pt x="2240445" y="4079503"/>
                  <a:pt x="2257809" y="4097610"/>
                </a:cubicBezTo>
                <a:cubicBezTo>
                  <a:pt x="2275172" y="4115966"/>
                  <a:pt x="2298736" y="4129608"/>
                  <a:pt x="2328502" y="4138538"/>
                </a:cubicBezTo>
                <a:cubicBezTo>
                  <a:pt x="2357772" y="4147716"/>
                  <a:pt x="2391382" y="4152305"/>
                  <a:pt x="2429334" y="4152305"/>
                </a:cubicBezTo>
                <a:cubicBezTo>
                  <a:pt x="2476462" y="4152305"/>
                  <a:pt x="2516150" y="4143747"/>
                  <a:pt x="2548396" y="4126632"/>
                </a:cubicBezTo>
                <a:cubicBezTo>
                  <a:pt x="2580642" y="4109516"/>
                  <a:pt x="2603710" y="4085828"/>
                  <a:pt x="2617601" y="4055566"/>
                </a:cubicBezTo>
                <a:cubicBezTo>
                  <a:pt x="2631491" y="4025057"/>
                  <a:pt x="2638437" y="3985865"/>
                  <a:pt x="2638437" y="3937992"/>
                </a:cubicBezTo>
                <a:lnTo>
                  <a:pt x="2638437" y="3750469"/>
                </a:lnTo>
                <a:lnTo>
                  <a:pt x="2679364" y="3750469"/>
                </a:lnTo>
                <a:lnTo>
                  <a:pt x="2679364" y="3626569"/>
                </a:lnTo>
                <a:lnTo>
                  <a:pt x="2484772" y="3626569"/>
                </a:lnTo>
                <a:lnTo>
                  <a:pt x="2484772" y="3750469"/>
                </a:lnTo>
                <a:lnTo>
                  <a:pt x="2510817" y="3750469"/>
                </a:lnTo>
                <a:lnTo>
                  <a:pt x="2510817" y="3937248"/>
                </a:lnTo>
                <a:cubicBezTo>
                  <a:pt x="2510817" y="3975695"/>
                  <a:pt x="2506972" y="4001120"/>
                  <a:pt x="2499282" y="4013522"/>
                </a:cubicBezTo>
                <a:cubicBezTo>
                  <a:pt x="2491593" y="4026173"/>
                  <a:pt x="2479191" y="4032498"/>
                  <a:pt x="2462075" y="4032498"/>
                </a:cubicBezTo>
                <a:cubicBezTo>
                  <a:pt x="2441488" y="4032498"/>
                  <a:pt x="2427225" y="4025057"/>
                  <a:pt x="2419288" y="4010174"/>
                </a:cubicBezTo>
                <a:cubicBezTo>
                  <a:pt x="2411350" y="3995043"/>
                  <a:pt x="2407381" y="3966642"/>
                  <a:pt x="2407381" y="3924970"/>
                </a:cubicBezTo>
                <a:lnTo>
                  <a:pt x="2407381" y="3750469"/>
                </a:lnTo>
                <a:lnTo>
                  <a:pt x="2431938" y="3750469"/>
                </a:lnTo>
                <a:lnTo>
                  <a:pt x="2431938" y="3626569"/>
                </a:lnTo>
                <a:close/>
                <a:moveTo>
                  <a:pt x="1130808" y="3626569"/>
                </a:moveTo>
                <a:lnTo>
                  <a:pt x="1130808" y="3750469"/>
                </a:lnTo>
                <a:lnTo>
                  <a:pt x="1171736" y="3750469"/>
                </a:lnTo>
                <a:lnTo>
                  <a:pt x="1171736" y="4020220"/>
                </a:lnTo>
                <a:lnTo>
                  <a:pt x="1131552" y="4020220"/>
                </a:lnTo>
                <a:lnTo>
                  <a:pt x="1131552" y="4144119"/>
                </a:lnTo>
                <a:lnTo>
                  <a:pt x="1625289" y="4144119"/>
                </a:lnTo>
                <a:lnTo>
                  <a:pt x="1625289" y="3978548"/>
                </a:lnTo>
                <a:lnTo>
                  <a:pt x="1489484" y="3978548"/>
                </a:lnTo>
                <a:lnTo>
                  <a:pt x="1489484" y="4020220"/>
                </a:lnTo>
                <a:lnTo>
                  <a:pt x="1371910" y="4020220"/>
                </a:lnTo>
                <a:lnTo>
                  <a:pt x="1371910" y="3935388"/>
                </a:lnTo>
                <a:lnTo>
                  <a:pt x="1474229" y="3935388"/>
                </a:lnTo>
                <a:lnTo>
                  <a:pt x="1474229" y="3830092"/>
                </a:lnTo>
                <a:lnTo>
                  <a:pt x="1371910" y="3830092"/>
                </a:lnTo>
                <a:lnTo>
                  <a:pt x="1371910" y="3750469"/>
                </a:lnTo>
                <a:lnTo>
                  <a:pt x="1489484" y="3750469"/>
                </a:lnTo>
                <a:lnTo>
                  <a:pt x="1489484" y="3792141"/>
                </a:lnTo>
                <a:lnTo>
                  <a:pt x="1625289" y="3792141"/>
                </a:lnTo>
                <a:lnTo>
                  <a:pt x="1625289" y="3626569"/>
                </a:lnTo>
                <a:close/>
                <a:moveTo>
                  <a:pt x="482736" y="3626569"/>
                </a:moveTo>
                <a:lnTo>
                  <a:pt x="482736" y="3750469"/>
                </a:lnTo>
                <a:lnTo>
                  <a:pt x="524780" y="3750469"/>
                </a:lnTo>
                <a:lnTo>
                  <a:pt x="524780" y="4020220"/>
                </a:lnTo>
                <a:lnTo>
                  <a:pt x="482736" y="4020220"/>
                </a:lnTo>
                <a:lnTo>
                  <a:pt x="482736" y="4144119"/>
                </a:lnTo>
                <a:lnTo>
                  <a:pt x="764021" y="4144119"/>
                </a:lnTo>
                <a:lnTo>
                  <a:pt x="764021" y="4020220"/>
                </a:lnTo>
                <a:lnTo>
                  <a:pt x="724954" y="4020220"/>
                </a:lnTo>
                <a:lnTo>
                  <a:pt x="724954" y="3932783"/>
                </a:lnTo>
                <a:lnTo>
                  <a:pt x="788578" y="3932783"/>
                </a:lnTo>
                <a:lnTo>
                  <a:pt x="901315" y="4144119"/>
                </a:lnTo>
                <a:lnTo>
                  <a:pt x="1087722" y="4144119"/>
                </a:lnTo>
                <a:lnTo>
                  <a:pt x="1087722" y="4020220"/>
                </a:lnTo>
                <a:lnTo>
                  <a:pt x="1050515" y="4020220"/>
                </a:lnTo>
                <a:lnTo>
                  <a:pt x="979078" y="3901901"/>
                </a:lnTo>
                <a:cubicBezTo>
                  <a:pt x="1001650" y="3891732"/>
                  <a:pt x="1019881" y="3875856"/>
                  <a:pt x="1033772" y="3854276"/>
                </a:cubicBezTo>
                <a:cubicBezTo>
                  <a:pt x="1047663" y="3832448"/>
                  <a:pt x="1054608" y="3808140"/>
                  <a:pt x="1054608" y="3781351"/>
                </a:cubicBezTo>
                <a:cubicBezTo>
                  <a:pt x="1054608" y="3745632"/>
                  <a:pt x="1043198" y="3714626"/>
                  <a:pt x="1020378" y="3688333"/>
                </a:cubicBezTo>
                <a:cubicBezTo>
                  <a:pt x="997805" y="3662536"/>
                  <a:pt x="968412" y="3645793"/>
                  <a:pt x="932197" y="3638104"/>
                </a:cubicBezTo>
                <a:cubicBezTo>
                  <a:pt x="919298" y="3635375"/>
                  <a:pt x="905160" y="3633205"/>
                  <a:pt x="889781" y="3631592"/>
                </a:cubicBezTo>
                <a:cubicBezTo>
                  <a:pt x="874402" y="3629980"/>
                  <a:pt x="855922" y="3628740"/>
                  <a:pt x="834342" y="3627872"/>
                </a:cubicBezTo>
                <a:cubicBezTo>
                  <a:pt x="812762" y="3627003"/>
                  <a:pt x="789322" y="3626569"/>
                  <a:pt x="764021" y="3626569"/>
                </a:cubicBezTo>
                <a:close/>
                <a:moveTo>
                  <a:pt x="1860438" y="3619872"/>
                </a:moveTo>
                <a:cubicBezTo>
                  <a:pt x="1815045" y="3619872"/>
                  <a:pt x="1776846" y="3633391"/>
                  <a:pt x="1745840" y="3660428"/>
                </a:cubicBezTo>
                <a:cubicBezTo>
                  <a:pt x="1714586" y="3687465"/>
                  <a:pt x="1698959" y="3725044"/>
                  <a:pt x="1698959" y="3773165"/>
                </a:cubicBezTo>
                <a:cubicBezTo>
                  <a:pt x="1698959" y="3799954"/>
                  <a:pt x="1705533" y="3824387"/>
                  <a:pt x="1718679" y="3846463"/>
                </a:cubicBezTo>
                <a:cubicBezTo>
                  <a:pt x="1731825" y="3868787"/>
                  <a:pt x="1747701" y="3886274"/>
                  <a:pt x="1766304" y="3898925"/>
                </a:cubicBezTo>
                <a:cubicBezTo>
                  <a:pt x="1786148" y="3912815"/>
                  <a:pt x="1817154" y="3929311"/>
                  <a:pt x="1859322" y="3948410"/>
                </a:cubicBezTo>
                <a:cubicBezTo>
                  <a:pt x="1892808" y="3963293"/>
                  <a:pt x="1914760" y="3974951"/>
                  <a:pt x="1925178" y="3983385"/>
                </a:cubicBezTo>
                <a:cubicBezTo>
                  <a:pt x="1934852" y="3991074"/>
                  <a:pt x="1939689" y="4000748"/>
                  <a:pt x="1939689" y="4012406"/>
                </a:cubicBezTo>
                <a:cubicBezTo>
                  <a:pt x="1939689" y="4034730"/>
                  <a:pt x="1925798" y="4045892"/>
                  <a:pt x="1898017" y="4045892"/>
                </a:cubicBezTo>
                <a:cubicBezTo>
                  <a:pt x="1859570" y="4045892"/>
                  <a:pt x="1833401" y="4023320"/>
                  <a:pt x="1819510" y="3978176"/>
                </a:cubicBezTo>
                <a:lnTo>
                  <a:pt x="1703052" y="3978176"/>
                </a:lnTo>
                <a:lnTo>
                  <a:pt x="1703052" y="4144119"/>
                </a:lnTo>
                <a:lnTo>
                  <a:pt x="1819510" y="4144119"/>
                </a:lnTo>
                <a:lnTo>
                  <a:pt x="1819510" y="4110261"/>
                </a:lnTo>
                <a:cubicBezTo>
                  <a:pt x="1856469" y="4137298"/>
                  <a:pt x="1897769" y="4150816"/>
                  <a:pt x="1943410" y="4150816"/>
                </a:cubicBezTo>
                <a:cubicBezTo>
                  <a:pt x="1992523" y="4150816"/>
                  <a:pt x="2033202" y="4135561"/>
                  <a:pt x="2065449" y="4105052"/>
                </a:cubicBezTo>
                <a:cubicBezTo>
                  <a:pt x="2097695" y="4075038"/>
                  <a:pt x="2113818" y="4038327"/>
                  <a:pt x="2113818" y="3994919"/>
                </a:cubicBezTo>
                <a:cubicBezTo>
                  <a:pt x="2113818" y="3966642"/>
                  <a:pt x="2106997" y="3940349"/>
                  <a:pt x="2093354" y="3916040"/>
                </a:cubicBezTo>
                <a:cubicBezTo>
                  <a:pt x="2087401" y="3905126"/>
                  <a:pt x="2079897" y="3894522"/>
                  <a:pt x="2070844" y="3884228"/>
                </a:cubicBezTo>
                <a:cubicBezTo>
                  <a:pt x="2061790" y="3873934"/>
                  <a:pt x="2052922" y="3865935"/>
                  <a:pt x="2044241" y="3860230"/>
                </a:cubicBezTo>
                <a:cubicBezTo>
                  <a:pt x="2027125" y="3848571"/>
                  <a:pt x="1993143" y="3830092"/>
                  <a:pt x="1942293" y="3804791"/>
                </a:cubicBezTo>
                <a:cubicBezTo>
                  <a:pt x="1904342" y="3786188"/>
                  <a:pt x="1881894" y="3774157"/>
                  <a:pt x="1874949" y="3768700"/>
                </a:cubicBezTo>
                <a:cubicBezTo>
                  <a:pt x="1867755" y="3763491"/>
                  <a:pt x="1864159" y="3755678"/>
                  <a:pt x="1864159" y="3745260"/>
                </a:cubicBezTo>
                <a:cubicBezTo>
                  <a:pt x="1864159" y="3723680"/>
                  <a:pt x="1876809" y="3712890"/>
                  <a:pt x="1902110" y="3712890"/>
                </a:cubicBezTo>
                <a:cubicBezTo>
                  <a:pt x="1938077" y="3712890"/>
                  <a:pt x="1963129" y="3733229"/>
                  <a:pt x="1977268" y="3773909"/>
                </a:cubicBezTo>
                <a:lnTo>
                  <a:pt x="2092982" y="3773909"/>
                </a:lnTo>
                <a:lnTo>
                  <a:pt x="2092982" y="3626569"/>
                </a:lnTo>
                <a:lnTo>
                  <a:pt x="1975779" y="3626569"/>
                </a:lnTo>
                <a:lnTo>
                  <a:pt x="1975779" y="3658567"/>
                </a:lnTo>
                <a:cubicBezTo>
                  <a:pt x="1944278" y="3632770"/>
                  <a:pt x="1905830" y="3619872"/>
                  <a:pt x="1860438" y="3619872"/>
                </a:cubicBezTo>
                <a:close/>
                <a:moveTo>
                  <a:pt x="2826109" y="1929110"/>
                </a:moveTo>
                <a:lnTo>
                  <a:pt x="2870014" y="2072357"/>
                </a:lnTo>
                <a:lnTo>
                  <a:pt x="2777368" y="2072357"/>
                </a:lnTo>
                <a:close/>
                <a:moveTo>
                  <a:pt x="4072321" y="1921669"/>
                </a:moveTo>
                <a:lnTo>
                  <a:pt x="4079763" y="1921669"/>
                </a:lnTo>
                <a:cubicBezTo>
                  <a:pt x="4119450" y="1921669"/>
                  <a:pt x="4146983" y="1927746"/>
                  <a:pt x="4162362" y="1939900"/>
                </a:cubicBezTo>
                <a:cubicBezTo>
                  <a:pt x="4177989" y="1952055"/>
                  <a:pt x="4188903" y="1969294"/>
                  <a:pt x="4195105" y="1991618"/>
                </a:cubicBezTo>
                <a:cubicBezTo>
                  <a:pt x="4201058" y="2013942"/>
                  <a:pt x="4204034" y="2036514"/>
                  <a:pt x="4204034" y="2059335"/>
                </a:cubicBezTo>
                <a:cubicBezTo>
                  <a:pt x="4204034" y="2097286"/>
                  <a:pt x="4197089" y="2128788"/>
                  <a:pt x="4183198" y="2153841"/>
                </a:cubicBezTo>
                <a:cubicBezTo>
                  <a:pt x="4169059" y="2178894"/>
                  <a:pt x="4138425" y="2191420"/>
                  <a:pt x="4091297" y="2191420"/>
                </a:cubicBezTo>
                <a:lnTo>
                  <a:pt x="4072321" y="2191420"/>
                </a:lnTo>
                <a:close/>
                <a:moveTo>
                  <a:pt x="3420529" y="1911251"/>
                </a:moveTo>
                <a:lnTo>
                  <a:pt x="3438760" y="1911251"/>
                </a:lnTo>
                <a:cubicBezTo>
                  <a:pt x="3469022" y="1911251"/>
                  <a:pt x="3489858" y="1912119"/>
                  <a:pt x="3501268" y="1913855"/>
                </a:cubicBezTo>
                <a:cubicBezTo>
                  <a:pt x="3513174" y="1915592"/>
                  <a:pt x="3522971" y="1920553"/>
                  <a:pt x="3530661" y="1928738"/>
                </a:cubicBezTo>
                <a:cubicBezTo>
                  <a:pt x="3538351" y="1936676"/>
                  <a:pt x="3542196" y="1947342"/>
                  <a:pt x="3542196" y="1960736"/>
                </a:cubicBezTo>
                <a:cubicBezTo>
                  <a:pt x="3542196" y="1974131"/>
                  <a:pt x="3538351" y="1984673"/>
                  <a:pt x="3530661" y="1992362"/>
                </a:cubicBezTo>
                <a:cubicBezTo>
                  <a:pt x="3522972" y="2000548"/>
                  <a:pt x="3513546" y="2005509"/>
                  <a:pt x="3502384" y="2007245"/>
                </a:cubicBezTo>
                <a:cubicBezTo>
                  <a:pt x="3491966" y="2008981"/>
                  <a:pt x="3472122" y="2009849"/>
                  <a:pt x="3442853" y="2009849"/>
                </a:cubicBezTo>
                <a:lnTo>
                  <a:pt x="3420529" y="2009849"/>
                </a:lnTo>
                <a:close/>
                <a:moveTo>
                  <a:pt x="5998603" y="1908647"/>
                </a:moveTo>
                <a:cubicBezTo>
                  <a:pt x="6021920" y="1908647"/>
                  <a:pt x="6038911" y="1918816"/>
                  <a:pt x="6049577" y="1939156"/>
                </a:cubicBezTo>
                <a:cubicBezTo>
                  <a:pt x="6060491" y="1959744"/>
                  <a:pt x="6065948" y="1998439"/>
                  <a:pt x="6065948" y="2055242"/>
                </a:cubicBezTo>
                <a:cubicBezTo>
                  <a:pt x="6065948" y="2113781"/>
                  <a:pt x="6060367" y="2152972"/>
                  <a:pt x="6049205" y="2172816"/>
                </a:cubicBezTo>
                <a:cubicBezTo>
                  <a:pt x="6038043" y="2192412"/>
                  <a:pt x="6021176" y="2202210"/>
                  <a:pt x="5998603" y="2202210"/>
                </a:cubicBezTo>
                <a:cubicBezTo>
                  <a:pt x="5975783" y="2202210"/>
                  <a:pt x="5959040" y="2192040"/>
                  <a:pt x="5948374" y="2171700"/>
                </a:cubicBezTo>
                <a:cubicBezTo>
                  <a:pt x="5937212" y="2151608"/>
                  <a:pt x="5931631" y="2112789"/>
                  <a:pt x="5931631" y="2055242"/>
                </a:cubicBezTo>
                <a:cubicBezTo>
                  <a:pt x="5931631" y="1996703"/>
                  <a:pt x="5937212" y="1957636"/>
                  <a:pt x="5948374" y="1938040"/>
                </a:cubicBezTo>
                <a:cubicBezTo>
                  <a:pt x="5959536" y="1918444"/>
                  <a:pt x="5976279" y="1908647"/>
                  <a:pt x="5998603" y="1908647"/>
                </a:cubicBezTo>
                <a:close/>
                <a:moveTo>
                  <a:pt x="1445654" y="1908647"/>
                </a:moveTo>
                <a:cubicBezTo>
                  <a:pt x="1468970" y="1908647"/>
                  <a:pt x="1485961" y="1918816"/>
                  <a:pt x="1496627" y="1939156"/>
                </a:cubicBezTo>
                <a:cubicBezTo>
                  <a:pt x="1507541" y="1959744"/>
                  <a:pt x="1512999" y="1998439"/>
                  <a:pt x="1512999" y="2055242"/>
                </a:cubicBezTo>
                <a:cubicBezTo>
                  <a:pt x="1512999" y="2113781"/>
                  <a:pt x="1507417" y="2152972"/>
                  <a:pt x="1496255" y="2172816"/>
                </a:cubicBezTo>
                <a:cubicBezTo>
                  <a:pt x="1485093" y="2192412"/>
                  <a:pt x="1468226" y="2202210"/>
                  <a:pt x="1445654" y="2202210"/>
                </a:cubicBezTo>
                <a:cubicBezTo>
                  <a:pt x="1422834" y="2202210"/>
                  <a:pt x="1406090" y="2192040"/>
                  <a:pt x="1395424" y="2171700"/>
                </a:cubicBezTo>
                <a:cubicBezTo>
                  <a:pt x="1384262" y="2151608"/>
                  <a:pt x="1378681" y="2112789"/>
                  <a:pt x="1378681" y="2055242"/>
                </a:cubicBezTo>
                <a:cubicBezTo>
                  <a:pt x="1378681" y="1996703"/>
                  <a:pt x="1384262" y="1957636"/>
                  <a:pt x="1395424" y="1938040"/>
                </a:cubicBezTo>
                <a:cubicBezTo>
                  <a:pt x="1406587" y="1918444"/>
                  <a:pt x="1423330" y="1908647"/>
                  <a:pt x="1445654" y="1908647"/>
                </a:cubicBezTo>
                <a:close/>
                <a:moveTo>
                  <a:pt x="7007732" y="1797770"/>
                </a:moveTo>
                <a:lnTo>
                  <a:pt x="7007732" y="1921669"/>
                </a:lnTo>
                <a:lnTo>
                  <a:pt x="7048660" y="1921669"/>
                </a:lnTo>
                <a:lnTo>
                  <a:pt x="7048660" y="2191420"/>
                </a:lnTo>
                <a:lnTo>
                  <a:pt x="7008477" y="2191420"/>
                </a:lnTo>
                <a:lnTo>
                  <a:pt x="7008477" y="2315319"/>
                </a:lnTo>
                <a:lnTo>
                  <a:pt x="7502214" y="2315319"/>
                </a:lnTo>
                <a:lnTo>
                  <a:pt x="7502214" y="2149748"/>
                </a:lnTo>
                <a:lnTo>
                  <a:pt x="7366408" y="2149748"/>
                </a:lnTo>
                <a:lnTo>
                  <a:pt x="7366408" y="2191420"/>
                </a:lnTo>
                <a:lnTo>
                  <a:pt x="7248834" y="2191420"/>
                </a:lnTo>
                <a:lnTo>
                  <a:pt x="7248834" y="2106588"/>
                </a:lnTo>
                <a:lnTo>
                  <a:pt x="7351153" y="2106588"/>
                </a:lnTo>
                <a:lnTo>
                  <a:pt x="7351153" y="2001292"/>
                </a:lnTo>
                <a:lnTo>
                  <a:pt x="7248834" y="2001292"/>
                </a:lnTo>
                <a:lnTo>
                  <a:pt x="7248834" y="1921669"/>
                </a:lnTo>
                <a:lnTo>
                  <a:pt x="7366408" y="1921669"/>
                </a:lnTo>
                <a:lnTo>
                  <a:pt x="7366408" y="1963341"/>
                </a:lnTo>
                <a:lnTo>
                  <a:pt x="7502214" y="1963341"/>
                </a:lnTo>
                <a:lnTo>
                  <a:pt x="7502214" y="1797770"/>
                </a:lnTo>
                <a:close/>
                <a:moveTo>
                  <a:pt x="6351103" y="1797770"/>
                </a:moveTo>
                <a:lnTo>
                  <a:pt x="6351103" y="1921669"/>
                </a:lnTo>
                <a:lnTo>
                  <a:pt x="6396495" y="1921669"/>
                </a:lnTo>
                <a:lnTo>
                  <a:pt x="6396495" y="2191420"/>
                </a:lnTo>
                <a:lnTo>
                  <a:pt x="6351103" y="2191420"/>
                </a:lnTo>
                <a:lnTo>
                  <a:pt x="6351103" y="2315319"/>
                </a:lnTo>
                <a:lnTo>
                  <a:pt x="6563555" y="2315319"/>
                </a:lnTo>
                <a:lnTo>
                  <a:pt x="6563555" y="2191420"/>
                </a:lnTo>
                <a:lnTo>
                  <a:pt x="6517790" y="2191420"/>
                </a:lnTo>
                <a:lnTo>
                  <a:pt x="6517790" y="2009105"/>
                </a:lnTo>
                <a:lnTo>
                  <a:pt x="6735823" y="2322016"/>
                </a:lnTo>
                <a:lnTo>
                  <a:pt x="6906232" y="2322016"/>
                </a:lnTo>
                <a:lnTo>
                  <a:pt x="6906232" y="1921669"/>
                </a:lnTo>
                <a:lnTo>
                  <a:pt x="6951252" y="1921669"/>
                </a:lnTo>
                <a:lnTo>
                  <a:pt x="6951252" y="1797770"/>
                </a:lnTo>
                <a:lnTo>
                  <a:pt x="6742521" y="1797770"/>
                </a:lnTo>
                <a:lnTo>
                  <a:pt x="6742521" y="1921669"/>
                </a:lnTo>
                <a:lnTo>
                  <a:pt x="6784565" y="1921669"/>
                </a:lnTo>
                <a:lnTo>
                  <a:pt x="6784565" y="2068264"/>
                </a:lnTo>
                <a:lnTo>
                  <a:pt x="6596297" y="1797770"/>
                </a:lnTo>
                <a:close/>
                <a:moveTo>
                  <a:pt x="5155046" y="1797770"/>
                </a:moveTo>
                <a:lnTo>
                  <a:pt x="5155046" y="2015803"/>
                </a:lnTo>
                <a:lnTo>
                  <a:pt x="5252156" y="2015803"/>
                </a:lnTo>
                <a:lnTo>
                  <a:pt x="5252156" y="1921669"/>
                </a:lnTo>
                <a:lnTo>
                  <a:pt x="5311687" y="1921669"/>
                </a:lnTo>
                <a:lnTo>
                  <a:pt x="5311687" y="2191420"/>
                </a:lnTo>
                <a:lnTo>
                  <a:pt x="5267039" y="2191420"/>
                </a:lnTo>
                <a:lnTo>
                  <a:pt x="5267039" y="2315319"/>
                </a:lnTo>
                <a:lnTo>
                  <a:pt x="5557626" y="2315319"/>
                </a:lnTo>
                <a:lnTo>
                  <a:pt x="5557626" y="2191420"/>
                </a:lnTo>
                <a:lnTo>
                  <a:pt x="5511861" y="2191420"/>
                </a:lnTo>
                <a:lnTo>
                  <a:pt x="5511861" y="1921669"/>
                </a:lnTo>
                <a:lnTo>
                  <a:pt x="5571020" y="1921669"/>
                </a:lnTo>
                <a:lnTo>
                  <a:pt x="5571020" y="2015803"/>
                </a:lnTo>
                <a:lnTo>
                  <a:pt x="5668130" y="2015803"/>
                </a:lnTo>
                <a:lnTo>
                  <a:pt x="5668130" y="1797770"/>
                </a:lnTo>
                <a:close/>
                <a:moveTo>
                  <a:pt x="3831592" y="1797770"/>
                </a:moveTo>
                <a:lnTo>
                  <a:pt x="3831592" y="1921669"/>
                </a:lnTo>
                <a:lnTo>
                  <a:pt x="3872147" y="1921669"/>
                </a:lnTo>
                <a:lnTo>
                  <a:pt x="3872147" y="2191420"/>
                </a:lnTo>
                <a:lnTo>
                  <a:pt x="3831592" y="2191420"/>
                </a:lnTo>
                <a:lnTo>
                  <a:pt x="3831592" y="2315319"/>
                </a:lnTo>
                <a:lnTo>
                  <a:pt x="4072321" y="2315319"/>
                </a:lnTo>
                <a:cubicBezTo>
                  <a:pt x="4142518" y="2315319"/>
                  <a:pt x="4194360" y="2312343"/>
                  <a:pt x="4227847" y="2306389"/>
                </a:cubicBezTo>
                <a:cubicBezTo>
                  <a:pt x="4261581" y="2300436"/>
                  <a:pt x="4292587" y="2287662"/>
                  <a:pt x="4320864" y="2268066"/>
                </a:cubicBezTo>
                <a:cubicBezTo>
                  <a:pt x="4349886" y="2248471"/>
                  <a:pt x="4373822" y="2220317"/>
                  <a:pt x="4392674" y="2183606"/>
                </a:cubicBezTo>
                <a:cubicBezTo>
                  <a:pt x="4411773" y="2146647"/>
                  <a:pt x="4421323" y="2105720"/>
                  <a:pt x="4421323" y="2060823"/>
                </a:cubicBezTo>
                <a:cubicBezTo>
                  <a:pt x="4421323" y="2038499"/>
                  <a:pt x="4418966" y="2017167"/>
                  <a:pt x="4414254" y="1996827"/>
                </a:cubicBezTo>
                <a:cubicBezTo>
                  <a:pt x="4409541" y="1976487"/>
                  <a:pt x="4402720" y="1957388"/>
                  <a:pt x="4393790" y="1939528"/>
                </a:cubicBezTo>
                <a:cubicBezTo>
                  <a:pt x="4375683" y="1902321"/>
                  <a:pt x="4350878" y="1872804"/>
                  <a:pt x="4319376" y="1850976"/>
                </a:cubicBezTo>
                <a:cubicBezTo>
                  <a:pt x="4287626" y="1829395"/>
                  <a:pt x="4253767" y="1815133"/>
                  <a:pt x="4217801" y="1808187"/>
                </a:cubicBezTo>
                <a:cubicBezTo>
                  <a:pt x="4182082" y="1801242"/>
                  <a:pt x="4135945" y="1797770"/>
                  <a:pt x="4079391" y="1797770"/>
                </a:cubicBezTo>
                <a:close/>
                <a:moveTo>
                  <a:pt x="3178311" y="1797770"/>
                </a:moveTo>
                <a:lnTo>
                  <a:pt x="3178311" y="1921669"/>
                </a:lnTo>
                <a:lnTo>
                  <a:pt x="3220354" y="1921669"/>
                </a:lnTo>
                <a:lnTo>
                  <a:pt x="3220354" y="2191420"/>
                </a:lnTo>
                <a:lnTo>
                  <a:pt x="3178311" y="2191420"/>
                </a:lnTo>
                <a:lnTo>
                  <a:pt x="3178311" y="2315319"/>
                </a:lnTo>
                <a:lnTo>
                  <a:pt x="3459596" y="2315319"/>
                </a:lnTo>
                <a:lnTo>
                  <a:pt x="3459596" y="2191420"/>
                </a:lnTo>
                <a:lnTo>
                  <a:pt x="3420529" y="2191420"/>
                </a:lnTo>
                <a:lnTo>
                  <a:pt x="3420529" y="2103983"/>
                </a:lnTo>
                <a:lnTo>
                  <a:pt x="3484153" y="2103983"/>
                </a:lnTo>
                <a:lnTo>
                  <a:pt x="3596890" y="2315319"/>
                </a:lnTo>
                <a:lnTo>
                  <a:pt x="3783297" y="2315319"/>
                </a:lnTo>
                <a:lnTo>
                  <a:pt x="3783297" y="2191420"/>
                </a:lnTo>
                <a:lnTo>
                  <a:pt x="3746090" y="2191420"/>
                </a:lnTo>
                <a:lnTo>
                  <a:pt x="3674653" y="2073101"/>
                </a:lnTo>
                <a:cubicBezTo>
                  <a:pt x="3697225" y="2062931"/>
                  <a:pt x="3715456" y="2047056"/>
                  <a:pt x="3729347" y="2025477"/>
                </a:cubicBezTo>
                <a:cubicBezTo>
                  <a:pt x="3743238" y="2003648"/>
                  <a:pt x="3750183" y="1979340"/>
                  <a:pt x="3750183" y="1952551"/>
                </a:cubicBezTo>
                <a:cubicBezTo>
                  <a:pt x="3750183" y="1916832"/>
                  <a:pt x="3738773" y="1885826"/>
                  <a:pt x="3715952" y="1859533"/>
                </a:cubicBezTo>
                <a:cubicBezTo>
                  <a:pt x="3693380" y="1833736"/>
                  <a:pt x="3663987" y="1816993"/>
                  <a:pt x="3627772" y="1809304"/>
                </a:cubicBezTo>
                <a:cubicBezTo>
                  <a:pt x="3614874" y="1806575"/>
                  <a:pt x="3600734" y="1804405"/>
                  <a:pt x="3585356" y="1802792"/>
                </a:cubicBezTo>
                <a:cubicBezTo>
                  <a:pt x="3569977" y="1801180"/>
                  <a:pt x="3551497" y="1799940"/>
                  <a:pt x="3529917" y="1799072"/>
                </a:cubicBezTo>
                <a:cubicBezTo>
                  <a:pt x="3508337" y="1798204"/>
                  <a:pt x="3484897" y="1797770"/>
                  <a:pt x="3459596" y="1797770"/>
                </a:cubicBezTo>
                <a:close/>
                <a:moveTo>
                  <a:pt x="2667235" y="1797770"/>
                </a:moveTo>
                <a:lnTo>
                  <a:pt x="2667235" y="1921669"/>
                </a:lnTo>
                <a:lnTo>
                  <a:pt x="2708907" y="1921669"/>
                </a:lnTo>
                <a:lnTo>
                  <a:pt x="2611797" y="2191420"/>
                </a:lnTo>
                <a:lnTo>
                  <a:pt x="2572357" y="2191420"/>
                </a:lnTo>
                <a:lnTo>
                  <a:pt x="2572357" y="2315319"/>
                </a:lnTo>
                <a:lnTo>
                  <a:pt x="2777368" y="2315319"/>
                </a:lnTo>
                <a:lnTo>
                  <a:pt x="2777368" y="2201838"/>
                </a:lnTo>
                <a:lnTo>
                  <a:pt x="2734952" y="2201838"/>
                </a:lnTo>
                <a:lnTo>
                  <a:pt x="2757648" y="2136725"/>
                </a:lnTo>
                <a:lnTo>
                  <a:pt x="2890105" y="2136725"/>
                </a:lnTo>
                <a:lnTo>
                  <a:pt x="2909825" y="2201838"/>
                </a:lnTo>
                <a:lnTo>
                  <a:pt x="2864432" y="2201838"/>
                </a:lnTo>
                <a:lnTo>
                  <a:pt x="2864432" y="2315319"/>
                </a:lnTo>
                <a:lnTo>
                  <a:pt x="3134556" y="2315319"/>
                </a:lnTo>
                <a:lnTo>
                  <a:pt x="3134556" y="2191420"/>
                </a:lnTo>
                <a:lnTo>
                  <a:pt x="3096604" y="2191420"/>
                </a:lnTo>
                <a:lnTo>
                  <a:pt x="2997634" y="1921669"/>
                </a:lnTo>
                <a:lnTo>
                  <a:pt x="3039306" y="1921669"/>
                </a:lnTo>
                <a:lnTo>
                  <a:pt x="3039306" y="1797770"/>
                </a:lnTo>
                <a:close/>
                <a:moveTo>
                  <a:pt x="1750975" y="1797770"/>
                </a:moveTo>
                <a:lnTo>
                  <a:pt x="1750975" y="1921669"/>
                </a:lnTo>
                <a:lnTo>
                  <a:pt x="1786694" y="1921669"/>
                </a:lnTo>
                <a:lnTo>
                  <a:pt x="1932545" y="2319784"/>
                </a:lnTo>
                <a:lnTo>
                  <a:pt x="2095512" y="2319784"/>
                </a:lnTo>
                <a:lnTo>
                  <a:pt x="2165833" y="2120354"/>
                </a:lnTo>
                <a:lnTo>
                  <a:pt x="2235782" y="2319784"/>
                </a:lnTo>
                <a:lnTo>
                  <a:pt x="2396517" y="2319784"/>
                </a:lnTo>
                <a:lnTo>
                  <a:pt x="2543857" y="1921669"/>
                </a:lnTo>
                <a:lnTo>
                  <a:pt x="2579575" y="1921669"/>
                </a:lnTo>
                <a:lnTo>
                  <a:pt x="2579575" y="1797770"/>
                </a:lnTo>
                <a:lnTo>
                  <a:pt x="2370844" y="1797770"/>
                </a:lnTo>
                <a:lnTo>
                  <a:pt x="2370844" y="1921669"/>
                </a:lnTo>
                <a:lnTo>
                  <a:pt x="2408051" y="1921669"/>
                </a:lnTo>
                <a:lnTo>
                  <a:pt x="2346287" y="2144539"/>
                </a:lnTo>
                <a:lnTo>
                  <a:pt x="2267780" y="1921669"/>
                </a:lnTo>
                <a:lnTo>
                  <a:pt x="2306104" y="1921669"/>
                </a:lnTo>
                <a:lnTo>
                  <a:pt x="2306104" y="1797770"/>
                </a:lnTo>
                <a:lnTo>
                  <a:pt x="2080629" y="1797770"/>
                </a:lnTo>
                <a:lnTo>
                  <a:pt x="2080629" y="1921669"/>
                </a:lnTo>
                <a:lnTo>
                  <a:pt x="2118952" y="1921669"/>
                </a:lnTo>
                <a:lnTo>
                  <a:pt x="2041562" y="2144539"/>
                </a:lnTo>
                <a:lnTo>
                  <a:pt x="1980542" y="1921669"/>
                </a:lnTo>
                <a:lnTo>
                  <a:pt x="2019238" y="1921669"/>
                </a:lnTo>
                <a:lnTo>
                  <a:pt x="2019238" y="1797770"/>
                </a:lnTo>
                <a:close/>
                <a:moveTo>
                  <a:pt x="482736" y="1797770"/>
                </a:moveTo>
                <a:lnTo>
                  <a:pt x="482736" y="1921669"/>
                </a:lnTo>
                <a:lnTo>
                  <a:pt x="522548" y="1921669"/>
                </a:lnTo>
                <a:lnTo>
                  <a:pt x="522548" y="2191420"/>
                </a:lnTo>
                <a:lnTo>
                  <a:pt x="483480" y="2191420"/>
                </a:lnTo>
                <a:lnTo>
                  <a:pt x="483480" y="2315319"/>
                </a:lnTo>
                <a:lnTo>
                  <a:pt x="755835" y="2315319"/>
                </a:lnTo>
                <a:lnTo>
                  <a:pt x="755835" y="2191420"/>
                </a:lnTo>
                <a:lnTo>
                  <a:pt x="722721" y="2191420"/>
                </a:lnTo>
                <a:lnTo>
                  <a:pt x="722721" y="2106588"/>
                </a:lnTo>
                <a:lnTo>
                  <a:pt x="842528" y="2106588"/>
                </a:lnTo>
                <a:lnTo>
                  <a:pt x="842528" y="2191420"/>
                </a:lnTo>
                <a:lnTo>
                  <a:pt x="809042" y="2191420"/>
                </a:lnTo>
                <a:lnTo>
                  <a:pt x="809042" y="2315319"/>
                </a:lnTo>
                <a:lnTo>
                  <a:pt x="1081769" y="2315319"/>
                </a:lnTo>
                <a:lnTo>
                  <a:pt x="1081769" y="2191420"/>
                </a:lnTo>
                <a:lnTo>
                  <a:pt x="1042702" y="2191420"/>
                </a:lnTo>
                <a:lnTo>
                  <a:pt x="1042702" y="1921669"/>
                </a:lnTo>
                <a:lnTo>
                  <a:pt x="1081769" y="1921669"/>
                </a:lnTo>
                <a:lnTo>
                  <a:pt x="1081769" y="1797770"/>
                </a:lnTo>
                <a:lnTo>
                  <a:pt x="809042" y="1797770"/>
                </a:lnTo>
                <a:lnTo>
                  <a:pt x="809042" y="1921669"/>
                </a:lnTo>
                <a:lnTo>
                  <a:pt x="842528" y="1921669"/>
                </a:lnTo>
                <a:lnTo>
                  <a:pt x="842528" y="2000548"/>
                </a:lnTo>
                <a:lnTo>
                  <a:pt x="722721" y="2000548"/>
                </a:lnTo>
                <a:lnTo>
                  <a:pt x="722721" y="1921669"/>
                </a:lnTo>
                <a:lnTo>
                  <a:pt x="755835" y="1921669"/>
                </a:lnTo>
                <a:lnTo>
                  <a:pt x="755835" y="1797770"/>
                </a:lnTo>
                <a:close/>
                <a:moveTo>
                  <a:pt x="4841763" y="1791072"/>
                </a:moveTo>
                <a:cubicBezTo>
                  <a:pt x="4796370" y="1791072"/>
                  <a:pt x="4758171" y="1804591"/>
                  <a:pt x="4727165" y="1831628"/>
                </a:cubicBezTo>
                <a:cubicBezTo>
                  <a:pt x="4695911" y="1858665"/>
                  <a:pt x="4680284" y="1896244"/>
                  <a:pt x="4680284" y="1944365"/>
                </a:cubicBezTo>
                <a:cubicBezTo>
                  <a:pt x="4680284" y="1971154"/>
                  <a:pt x="4686857" y="1995587"/>
                  <a:pt x="4700004" y="2017663"/>
                </a:cubicBezTo>
                <a:cubicBezTo>
                  <a:pt x="4713150" y="2039987"/>
                  <a:pt x="4729025" y="2057474"/>
                  <a:pt x="4747629" y="2070125"/>
                </a:cubicBezTo>
                <a:cubicBezTo>
                  <a:pt x="4767473" y="2084016"/>
                  <a:pt x="4798478" y="2100511"/>
                  <a:pt x="4840646" y="2119610"/>
                </a:cubicBezTo>
                <a:cubicBezTo>
                  <a:pt x="4874133" y="2134493"/>
                  <a:pt x="4896085" y="2146151"/>
                  <a:pt x="4906503" y="2154585"/>
                </a:cubicBezTo>
                <a:cubicBezTo>
                  <a:pt x="4916177" y="2162274"/>
                  <a:pt x="4921014" y="2171948"/>
                  <a:pt x="4921014" y="2183606"/>
                </a:cubicBezTo>
                <a:cubicBezTo>
                  <a:pt x="4921014" y="2205931"/>
                  <a:pt x="4907123" y="2217093"/>
                  <a:pt x="4879342" y="2217093"/>
                </a:cubicBezTo>
                <a:cubicBezTo>
                  <a:pt x="4840894" y="2217093"/>
                  <a:pt x="4814726" y="2194520"/>
                  <a:pt x="4800835" y="2149376"/>
                </a:cubicBezTo>
                <a:lnTo>
                  <a:pt x="4684377" y="2149376"/>
                </a:lnTo>
                <a:lnTo>
                  <a:pt x="4684377" y="2315319"/>
                </a:lnTo>
                <a:lnTo>
                  <a:pt x="4800835" y="2315319"/>
                </a:lnTo>
                <a:lnTo>
                  <a:pt x="4800835" y="2281461"/>
                </a:lnTo>
                <a:cubicBezTo>
                  <a:pt x="4837794" y="2308498"/>
                  <a:pt x="4879094" y="2322016"/>
                  <a:pt x="4924734" y="2322016"/>
                </a:cubicBezTo>
                <a:cubicBezTo>
                  <a:pt x="4973848" y="2322016"/>
                  <a:pt x="5014527" y="2306762"/>
                  <a:pt x="5046773" y="2276252"/>
                </a:cubicBezTo>
                <a:cubicBezTo>
                  <a:pt x="5079019" y="2246238"/>
                  <a:pt x="5095142" y="2209527"/>
                  <a:pt x="5095142" y="2166119"/>
                </a:cubicBezTo>
                <a:cubicBezTo>
                  <a:pt x="5095142" y="2137842"/>
                  <a:pt x="5088321" y="2111549"/>
                  <a:pt x="5074679" y="2087240"/>
                </a:cubicBezTo>
                <a:cubicBezTo>
                  <a:pt x="5068725" y="2076326"/>
                  <a:pt x="5061222" y="2065722"/>
                  <a:pt x="5052168" y="2055428"/>
                </a:cubicBezTo>
                <a:cubicBezTo>
                  <a:pt x="5043115" y="2045134"/>
                  <a:pt x="5034247" y="2037135"/>
                  <a:pt x="5025565" y="2031430"/>
                </a:cubicBezTo>
                <a:cubicBezTo>
                  <a:pt x="5008450" y="2019771"/>
                  <a:pt x="4974468" y="2001292"/>
                  <a:pt x="4923618" y="1975991"/>
                </a:cubicBezTo>
                <a:cubicBezTo>
                  <a:pt x="4885667" y="1957388"/>
                  <a:pt x="4863219" y="1945357"/>
                  <a:pt x="4856273" y="1939900"/>
                </a:cubicBezTo>
                <a:cubicBezTo>
                  <a:pt x="4849080" y="1934691"/>
                  <a:pt x="4845483" y="1926878"/>
                  <a:pt x="4845483" y="1916460"/>
                </a:cubicBezTo>
                <a:cubicBezTo>
                  <a:pt x="4845483" y="1894880"/>
                  <a:pt x="4858134" y="1884090"/>
                  <a:pt x="4883434" y="1884090"/>
                </a:cubicBezTo>
                <a:cubicBezTo>
                  <a:pt x="4919401" y="1884090"/>
                  <a:pt x="4944454" y="1904430"/>
                  <a:pt x="4958593" y="1945109"/>
                </a:cubicBezTo>
                <a:lnTo>
                  <a:pt x="5074307" y="1945109"/>
                </a:lnTo>
                <a:lnTo>
                  <a:pt x="5074307" y="1797770"/>
                </a:lnTo>
                <a:lnTo>
                  <a:pt x="4957104" y="1797770"/>
                </a:lnTo>
                <a:lnTo>
                  <a:pt x="4957104" y="1829767"/>
                </a:lnTo>
                <a:cubicBezTo>
                  <a:pt x="4925603" y="1803971"/>
                  <a:pt x="4887155" y="1791072"/>
                  <a:pt x="4841763" y="1791072"/>
                </a:cubicBezTo>
                <a:close/>
                <a:moveTo>
                  <a:pt x="5998603" y="1787352"/>
                </a:moveTo>
                <a:cubicBezTo>
                  <a:pt x="5977271" y="1787352"/>
                  <a:pt x="5956931" y="1788902"/>
                  <a:pt x="5937584" y="1792002"/>
                </a:cubicBezTo>
                <a:cubicBezTo>
                  <a:pt x="5918236" y="1795103"/>
                  <a:pt x="5900315" y="1799506"/>
                  <a:pt x="5883820" y="1805211"/>
                </a:cubicBezTo>
                <a:cubicBezTo>
                  <a:pt x="5867325" y="1810916"/>
                  <a:pt x="5851263" y="1818606"/>
                  <a:pt x="5835637" y="1828279"/>
                </a:cubicBezTo>
                <a:cubicBezTo>
                  <a:pt x="5791732" y="1855813"/>
                  <a:pt x="5759362" y="1889671"/>
                  <a:pt x="5738526" y="1929854"/>
                </a:cubicBezTo>
                <a:cubicBezTo>
                  <a:pt x="5717443" y="1970286"/>
                  <a:pt x="5706900" y="2012082"/>
                  <a:pt x="5706900" y="2055242"/>
                </a:cubicBezTo>
                <a:cubicBezTo>
                  <a:pt x="5706900" y="2134121"/>
                  <a:pt x="5733937" y="2198489"/>
                  <a:pt x="5788012" y="2248347"/>
                </a:cubicBezTo>
                <a:cubicBezTo>
                  <a:pt x="5841838" y="2298452"/>
                  <a:pt x="5912035" y="2323505"/>
                  <a:pt x="5998603" y="2323505"/>
                </a:cubicBezTo>
                <a:cubicBezTo>
                  <a:pt x="6088148" y="2323505"/>
                  <a:pt x="6159214" y="2296840"/>
                  <a:pt x="6211800" y="2243510"/>
                </a:cubicBezTo>
                <a:cubicBezTo>
                  <a:pt x="6264386" y="2190180"/>
                  <a:pt x="6290679" y="2127424"/>
                  <a:pt x="6290679" y="2055242"/>
                </a:cubicBezTo>
                <a:cubicBezTo>
                  <a:pt x="6290679" y="2020267"/>
                  <a:pt x="6284229" y="1987153"/>
                  <a:pt x="6271331" y="1955899"/>
                </a:cubicBezTo>
                <a:cubicBezTo>
                  <a:pt x="6258433" y="1924645"/>
                  <a:pt x="6239333" y="1895624"/>
                  <a:pt x="6214032" y="1868835"/>
                </a:cubicBezTo>
                <a:cubicBezTo>
                  <a:pt x="6163183" y="1814513"/>
                  <a:pt x="6091373" y="1787352"/>
                  <a:pt x="5998603" y="1787352"/>
                </a:cubicBezTo>
                <a:close/>
                <a:moveTo>
                  <a:pt x="1445654" y="1787352"/>
                </a:moveTo>
                <a:cubicBezTo>
                  <a:pt x="1424322" y="1787352"/>
                  <a:pt x="1403982" y="1788902"/>
                  <a:pt x="1384634" y="1792002"/>
                </a:cubicBezTo>
                <a:cubicBezTo>
                  <a:pt x="1365287" y="1795103"/>
                  <a:pt x="1347365" y="1799506"/>
                  <a:pt x="1330870" y="1805211"/>
                </a:cubicBezTo>
                <a:cubicBezTo>
                  <a:pt x="1314375" y="1810916"/>
                  <a:pt x="1298314" y="1818606"/>
                  <a:pt x="1282687" y="1828279"/>
                </a:cubicBezTo>
                <a:cubicBezTo>
                  <a:pt x="1238783" y="1855813"/>
                  <a:pt x="1206413" y="1889671"/>
                  <a:pt x="1185577" y="1929854"/>
                </a:cubicBezTo>
                <a:cubicBezTo>
                  <a:pt x="1164493" y="1970286"/>
                  <a:pt x="1153951" y="2012082"/>
                  <a:pt x="1153951" y="2055242"/>
                </a:cubicBezTo>
                <a:cubicBezTo>
                  <a:pt x="1153951" y="2134121"/>
                  <a:pt x="1180988" y="2198489"/>
                  <a:pt x="1235062" y="2248347"/>
                </a:cubicBezTo>
                <a:cubicBezTo>
                  <a:pt x="1288888" y="2298452"/>
                  <a:pt x="1359086" y="2323505"/>
                  <a:pt x="1445654" y="2323505"/>
                </a:cubicBezTo>
                <a:cubicBezTo>
                  <a:pt x="1535199" y="2323505"/>
                  <a:pt x="1606264" y="2296840"/>
                  <a:pt x="1658850" y="2243510"/>
                </a:cubicBezTo>
                <a:cubicBezTo>
                  <a:pt x="1711436" y="2190180"/>
                  <a:pt x="1737729" y="2127424"/>
                  <a:pt x="1737729" y="2055242"/>
                </a:cubicBezTo>
                <a:cubicBezTo>
                  <a:pt x="1737729" y="2020267"/>
                  <a:pt x="1731280" y="1987153"/>
                  <a:pt x="1718381" y="1955899"/>
                </a:cubicBezTo>
                <a:cubicBezTo>
                  <a:pt x="1705483" y="1924645"/>
                  <a:pt x="1686383" y="1895624"/>
                  <a:pt x="1661083" y="1868835"/>
                </a:cubicBezTo>
                <a:cubicBezTo>
                  <a:pt x="1610233" y="1814513"/>
                  <a:pt x="1538423" y="1787352"/>
                  <a:pt x="1445654" y="1787352"/>
                </a:cubicBezTo>
                <a:close/>
                <a:moveTo>
                  <a:pt x="0" y="0"/>
                </a:moveTo>
                <a:lnTo>
                  <a:pt x="9130748" y="0"/>
                </a:lnTo>
                <a:lnTo>
                  <a:pt x="9130748" y="6858000"/>
                </a:lnTo>
                <a:lnTo>
                  <a:pt x="0" y="685800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Rockwell Extra Bold" panose="02060903040505020403" pitchFamily="18" charset="0"/>
              <a:ea typeface="+mn-ea"/>
              <a:cs typeface="+mn-cs"/>
            </a:endParaRPr>
          </a:p>
        </p:txBody>
      </p:sp>
      <p:pic>
        <p:nvPicPr>
          <p:cNvPr id="8" name="Picture 7" descr="A stuffed toy of a person wearing glasses&#10;&#10;AI-generated content may be incorrect.">
            <a:extLst>
              <a:ext uri="{FF2B5EF4-FFF2-40B4-BE49-F238E27FC236}">
                <a16:creationId xmlns:a16="http://schemas.microsoft.com/office/drawing/2014/main" id="{0241E659-AE86-9275-FC68-E327DB86ED60}"/>
              </a:ext>
            </a:extLst>
          </p:cNvPr>
          <p:cNvPicPr>
            <a:picLocks noChangeAspect="1"/>
          </p:cNvPicPr>
          <p:nvPr/>
        </p:nvPicPr>
        <p:blipFill>
          <a:blip r:embed="rId6"/>
          <a:stretch>
            <a:fillRect/>
          </a:stretch>
        </p:blipFill>
        <p:spPr>
          <a:xfrm>
            <a:off x="7620000" y="0"/>
            <a:ext cx="4572000" cy="6858000"/>
          </a:xfrm>
          <a:prstGeom prst="rect">
            <a:avLst/>
          </a:prstGeom>
        </p:spPr>
      </p:pic>
      <p:sp>
        <p:nvSpPr>
          <p:cNvPr id="2" name="Slide Number Placeholder 1">
            <a:extLst>
              <a:ext uri="{FF2B5EF4-FFF2-40B4-BE49-F238E27FC236}">
                <a16:creationId xmlns:a16="http://schemas.microsoft.com/office/drawing/2014/main" id="{67454355-8596-2F3B-F1CD-4C8CF6C85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3110452"/>
      </p:ext>
    </p:extLst>
  </p:cSld>
  <p:clrMapOvr>
    <a:masterClrMapping/>
  </p:clrMapOvr>
  <mc:AlternateContent xmlns:mc="http://schemas.openxmlformats.org/markup-compatibility/2006" xmlns:p14="http://schemas.microsoft.com/office/powerpoint/2010/main">
    <mc:Choice Requires="p14">
      <p:transition spd="slow" p14:dur="1200" advClick="0" advTm="12000">
        <p:dissolve/>
      </p:transition>
    </mc:Choice>
    <mc:Fallback xmlns="">
      <p:transition spd="slow" advClick="0" advTm="12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414EB7B-3E3F-04A6-1294-FE41616D6AF8}"/>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2FF0E9C-0299-0410-0D2E-5AB34A8D5F67}"/>
              </a:ext>
            </a:extLst>
          </p:cNvPr>
          <p:cNvSpPr/>
          <p:nvPr/>
        </p:nvSpPr>
        <p:spPr>
          <a:xfrm>
            <a:off x="2450690" y="120581"/>
            <a:ext cx="2450690" cy="84298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0912158-2430-AD66-DE00-02530C1BDE28}"/>
              </a:ext>
            </a:extLst>
          </p:cNvPr>
          <p:cNvSpPr/>
          <p:nvPr/>
        </p:nvSpPr>
        <p:spPr>
          <a:xfrm>
            <a:off x="0" y="806245"/>
            <a:ext cx="12192000" cy="605175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0198222-D09E-B6AF-6820-3CD0F55FB659}"/>
              </a:ext>
            </a:extLst>
          </p:cNvPr>
          <p:cNvSpPr txBox="1"/>
          <p:nvPr/>
        </p:nvSpPr>
        <p:spPr>
          <a:xfrm>
            <a:off x="4901381" y="159914"/>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PRODUCT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8" name="TextBox 7">
            <a:extLst>
              <a:ext uri="{FF2B5EF4-FFF2-40B4-BE49-F238E27FC236}">
                <a16:creationId xmlns:a16="http://schemas.microsoft.com/office/drawing/2014/main" id="{EB36A541-A3F2-8868-0FC1-260558AF54C2}"/>
              </a:ext>
            </a:extLst>
          </p:cNvPr>
          <p:cNvSpPr txBox="1"/>
          <p:nvPr/>
        </p:nvSpPr>
        <p:spPr>
          <a:xfrm>
            <a:off x="61453" y="159913"/>
            <a:ext cx="238923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PROJECT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9" name="TextBox 8">
            <a:extLst>
              <a:ext uri="{FF2B5EF4-FFF2-40B4-BE49-F238E27FC236}">
                <a16:creationId xmlns:a16="http://schemas.microsoft.com/office/drawing/2014/main" id="{7C73DA4E-DD53-DC89-3DAF-75C13533AE2F}"/>
              </a:ext>
            </a:extLst>
          </p:cNvPr>
          <p:cNvSpPr txBox="1"/>
          <p:nvPr/>
        </p:nvSpPr>
        <p:spPr>
          <a:xfrm>
            <a:off x="245068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TECHNICAL DELIVERY</a:t>
            </a:r>
          </a:p>
        </p:txBody>
      </p:sp>
      <p:sp>
        <p:nvSpPr>
          <p:cNvPr id="10" name="TextBox 9">
            <a:extLst>
              <a:ext uri="{FF2B5EF4-FFF2-40B4-BE49-F238E27FC236}">
                <a16:creationId xmlns:a16="http://schemas.microsoft.com/office/drawing/2014/main" id="{59EE0909-A4CB-7671-01F4-DC6EDB35277D}"/>
              </a:ext>
            </a:extLst>
          </p:cNvPr>
          <p:cNvSpPr txBox="1"/>
          <p:nvPr/>
        </p:nvSpPr>
        <p:spPr>
          <a:xfrm>
            <a:off x="735207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DATE</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1" name="TextBox 10">
            <a:extLst>
              <a:ext uri="{FF2B5EF4-FFF2-40B4-BE49-F238E27FC236}">
                <a16:creationId xmlns:a16="http://schemas.microsoft.com/office/drawing/2014/main" id="{55B6CBD6-EB16-77AE-0DE5-BE88C1335D14}"/>
              </a:ext>
            </a:extLst>
          </p:cNvPr>
          <p:cNvSpPr txBox="1"/>
          <p:nvPr/>
        </p:nvSpPr>
        <p:spPr>
          <a:xfrm>
            <a:off x="974130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RESULTS</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3" name="TextBox 2">
            <a:extLst>
              <a:ext uri="{FF2B5EF4-FFF2-40B4-BE49-F238E27FC236}">
                <a16:creationId xmlns:a16="http://schemas.microsoft.com/office/drawing/2014/main" id="{374B0E8D-07E0-46F5-ACFE-FACC50078586}"/>
              </a:ext>
            </a:extLst>
          </p:cNvPr>
          <p:cNvSpPr txBox="1"/>
          <p:nvPr/>
        </p:nvSpPr>
        <p:spPr>
          <a:xfrm>
            <a:off x="459658" y="335061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ExtraBold" panose="020B0004020202020204" pitchFamily="34" charset="0"/>
              <a:ea typeface="+mn-ea"/>
              <a:cs typeface="+mn-cs"/>
            </a:endParaRPr>
          </a:p>
        </p:txBody>
      </p:sp>
      <p:graphicFrame>
        <p:nvGraphicFramePr>
          <p:cNvPr id="16" name="TextBox 5">
            <a:extLst>
              <a:ext uri="{FF2B5EF4-FFF2-40B4-BE49-F238E27FC236}">
                <a16:creationId xmlns:a16="http://schemas.microsoft.com/office/drawing/2014/main" id="{928B9974-4C85-259C-8A01-0B1E14BDC055}"/>
              </a:ext>
            </a:extLst>
          </p:cNvPr>
          <p:cNvGraphicFramePr/>
          <p:nvPr/>
        </p:nvGraphicFramePr>
        <p:xfrm>
          <a:off x="944217" y="1246799"/>
          <a:ext cx="9551504"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7BA02BD-7B71-CAB0-6BA0-FF393E744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903114"/>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FE7F80-6D03-0476-CD86-5D6AC164C529}"/>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07CB8BF-28DD-6B5A-FB50-B8F87238E695}"/>
              </a:ext>
            </a:extLst>
          </p:cNvPr>
          <p:cNvSpPr/>
          <p:nvPr/>
        </p:nvSpPr>
        <p:spPr>
          <a:xfrm>
            <a:off x="4839929" y="120581"/>
            <a:ext cx="2450690" cy="842980"/>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BF8ED59-8249-6B1C-C5FB-A0E9C81C06F1}"/>
              </a:ext>
            </a:extLst>
          </p:cNvPr>
          <p:cNvSpPr/>
          <p:nvPr/>
        </p:nvSpPr>
        <p:spPr>
          <a:xfrm>
            <a:off x="0" y="806245"/>
            <a:ext cx="12192000" cy="605175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82E953F-8E8E-69D1-DD3C-E1DDD52C0471}"/>
              </a:ext>
            </a:extLst>
          </p:cNvPr>
          <p:cNvSpPr txBox="1"/>
          <p:nvPr/>
        </p:nvSpPr>
        <p:spPr>
          <a:xfrm>
            <a:off x="4901381" y="159914"/>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OPERATIONAL EXCELLENCE</a:t>
            </a:r>
          </a:p>
        </p:txBody>
      </p:sp>
      <p:sp>
        <p:nvSpPr>
          <p:cNvPr id="8" name="TextBox 7">
            <a:extLst>
              <a:ext uri="{FF2B5EF4-FFF2-40B4-BE49-F238E27FC236}">
                <a16:creationId xmlns:a16="http://schemas.microsoft.com/office/drawing/2014/main" id="{80A589CA-63BF-1FF6-825E-CB9C8286EE49}"/>
              </a:ext>
            </a:extLst>
          </p:cNvPr>
          <p:cNvSpPr txBox="1"/>
          <p:nvPr/>
        </p:nvSpPr>
        <p:spPr>
          <a:xfrm>
            <a:off x="61453" y="159913"/>
            <a:ext cx="238923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PROJECT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9" name="TextBox 8">
            <a:extLst>
              <a:ext uri="{FF2B5EF4-FFF2-40B4-BE49-F238E27FC236}">
                <a16:creationId xmlns:a16="http://schemas.microsoft.com/office/drawing/2014/main" id="{D95E8A8B-9B03-28AD-A16A-F653BCF95374}"/>
              </a:ext>
            </a:extLst>
          </p:cNvPr>
          <p:cNvSpPr txBox="1"/>
          <p:nvPr/>
        </p:nvSpPr>
        <p:spPr>
          <a:xfrm>
            <a:off x="245069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INFO</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0" name="TextBox 9">
            <a:extLst>
              <a:ext uri="{FF2B5EF4-FFF2-40B4-BE49-F238E27FC236}">
                <a16:creationId xmlns:a16="http://schemas.microsoft.com/office/drawing/2014/main" id="{D626BD0A-1167-FCF8-C488-FE14844EF0E6}"/>
              </a:ext>
            </a:extLst>
          </p:cNvPr>
          <p:cNvSpPr txBox="1"/>
          <p:nvPr/>
        </p:nvSpPr>
        <p:spPr>
          <a:xfrm>
            <a:off x="735207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DATE</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1" name="TextBox 10">
            <a:extLst>
              <a:ext uri="{FF2B5EF4-FFF2-40B4-BE49-F238E27FC236}">
                <a16:creationId xmlns:a16="http://schemas.microsoft.com/office/drawing/2014/main" id="{EF9EEB96-7ED7-33E6-4808-D49221849F49}"/>
              </a:ext>
            </a:extLst>
          </p:cNvPr>
          <p:cNvSpPr txBox="1"/>
          <p:nvPr/>
        </p:nvSpPr>
        <p:spPr>
          <a:xfrm>
            <a:off x="974130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RESULTS</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graphicFrame>
        <p:nvGraphicFramePr>
          <p:cNvPr id="14" name="TextBox 1">
            <a:extLst>
              <a:ext uri="{FF2B5EF4-FFF2-40B4-BE49-F238E27FC236}">
                <a16:creationId xmlns:a16="http://schemas.microsoft.com/office/drawing/2014/main" id="{FA6A2C89-0A34-0D4D-C4A1-DAB656F4E490}"/>
              </a:ext>
            </a:extLst>
          </p:cNvPr>
          <p:cNvGraphicFramePr/>
          <p:nvPr/>
        </p:nvGraphicFramePr>
        <p:xfrm>
          <a:off x="530620" y="1291069"/>
          <a:ext cx="11515605" cy="4832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A8B0B0B-D8E0-FE4F-E802-E304C129DC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544514"/>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05F148-2078-7796-D07B-6443BB5A015B}"/>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1D99030-0628-CB32-8556-AC543F0BB02A}"/>
              </a:ext>
            </a:extLst>
          </p:cNvPr>
          <p:cNvSpPr/>
          <p:nvPr/>
        </p:nvSpPr>
        <p:spPr>
          <a:xfrm>
            <a:off x="7321345" y="120581"/>
            <a:ext cx="2450690" cy="84298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FA6D365-EA68-BE87-8735-077C60D2BA36}"/>
              </a:ext>
            </a:extLst>
          </p:cNvPr>
          <p:cNvSpPr/>
          <p:nvPr/>
        </p:nvSpPr>
        <p:spPr>
          <a:xfrm>
            <a:off x="0" y="806245"/>
            <a:ext cx="12192000" cy="605175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851078D-299D-607C-55D3-663E357B0BC0}"/>
              </a:ext>
            </a:extLst>
          </p:cNvPr>
          <p:cNvSpPr txBox="1"/>
          <p:nvPr/>
        </p:nvSpPr>
        <p:spPr>
          <a:xfrm>
            <a:off x="4901381" y="159914"/>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PRODUCT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8" name="TextBox 7">
            <a:extLst>
              <a:ext uri="{FF2B5EF4-FFF2-40B4-BE49-F238E27FC236}">
                <a16:creationId xmlns:a16="http://schemas.microsoft.com/office/drawing/2014/main" id="{B865F541-AA72-FFDC-2EE1-4B8B47FA7BDA}"/>
              </a:ext>
            </a:extLst>
          </p:cNvPr>
          <p:cNvSpPr txBox="1"/>
          <p:nvPr/>
        </p:nvSpPr>
        <p:spPr>
          <a:xfrm>
            <a:off x="61453" y="159913"/>
            <a:ext cx="238923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PROJECT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9" name="TextBox 8">
            <a:extLst>
              <a:ext uri="{FF2B5EF4-FFF2-40B4-BE49-F238E27FC236}">
                <a16:creationId xmlns:a16="http://schemas.microsoft.com/office/drawing/2014/main" id="{2912A1F3-AC4C-C7AD-7653-E3D071753C6A}"/>
              </a:ext>
            </a:extLst>
          </p:cNvPr>
          <p:cNvSpPr txBox="1"/>
          <p:nvPr/>
        </p:nvSpPr>
        <p:spPr>
          <a:xfrm>
            <a:off x="245069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INFO</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0" name="TextBox 9">
            <a:extLst>
              <a:ext uri="{FF2B5EF4-FFF2-40B4-BE49-F238E27FC236}">
                <a16:creationId xmlns:a16="http://schemas.microsoft.com/office/drawing/2014/main" id="{EB00D76E-85F3-4F7F-0682-392948EC900D}"/>
              </a:ext>
            </a:extLst>
          </p:cNvPr>
          <p:cNvSpPr txBox="1"/>
          <p:nvPr/>
        </p:nvSpPr>
        <p:spPr>
          <a:xfrm>
            <a:off x="7352071"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STAKEHOLDER ENGAGEMENT</a:t>
            </a:r>
          </a:p>
        </p:txBody>
      </p:sp>
      <p:sp>
        <p:nvSpPr>
          <p:cNvPr id="11" name="TextBox 10">
            <a:extLst>
              <a:ext uri="{FF2B5EF4-FFF2-40B4-BE49-F238E27FC236}">
                <a16:creationId xmlns:a16="http://schemas.microsoft.com/office/drawing/2014/main" id="{258F0493-0785-8657-2638-6FE757A001E9}"/>
              </a:ext>
            </a:extLst>
          </p:cNvPr>
          <p:cNvSpPr txBox="1"/>
          <p:nvPr/>
        </p:nvSpPr>
        <p:spPr>
          <a:xfrm>
            <a:off x="974130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RESULTS</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graphicFrame>
        <p:nvGraphicFramePr>
          <p:cNvPr id="16" name="TextBox 1">
            <a:extLst>
              <a:ext uri="{FF2B5EF4-FFF2-40B4-BE49-F238E27FC236}">
                <a16:creationId xmlns:a16="http://schemas.microsoft.com/office/drawing/2014/main" id="{AEBBA2E3-0240-81BE-8CFE-709C124A42CD}"/>
              </a:ext>
            </a:extLst>
          </p:cNvPr>
          <p:cNvGraphicFramePr/>
          <p:nvPr/>
        </p:nvGraphicFramePr>
        <p:xfrm>
          <a:off x="417444" y="1460035"/>
          <a:ext cx="11479696"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AFD7FF21-CF9D-D669-FFA4-1F6FB35BF1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0460610"/>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C6D3B3-7211-9E20-2323-6D55B6623F55}"/>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DE96D19-D615-4DB8-052C-BC7FD957F14F}"/>
              </a:ext>
            </a:extLst>
          </p:cNvPr>
          <p:cNvSpPr/>
          <p:nvPr/>
        </p:nvSpPr>
        <p:spPr>
          <a:xfrm>
            <a:off x="9741309" y="120581"/>
            <a:ext cx="2450690" cy="84298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22155D5-F221-472F-9E3A-E6C92CF6BED7}"/>
              </a:ext>
            </a:extLst>
          </p:cNvPr>
          <p:cNvSpPr/>
          <p:nvPr/>
        </p:nvSpPr>
        <p:spPr>
          <a:xfrm>
            <a:off x="0" y="806245"/>
            <a:ext cx="12192000" cy="605175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02B262C1-DCE5-A177-EBCE-795C2FB48B16}"/>
              </a:ext>
            </a:extLst>
          </p:cNvPr>
          <p:cNvSpPr txBox="1"/>
          <p:nvPr/>
        </p:nvSpPr>
        <p:spPr>
          <a:xfrm>
            <a:off x="4901381" y="159914"/>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PRODUCT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8" name="TextBox 7">
            <a:extLst>
              <a:ext uri="{FF2B5EF4-FFF2-40B4-BE49-F238E27FC236}">
                <a16:creationId xmlns:a16="http://schemas.microsoft.com/office/drawing/2014/main" id="{3B74B51D-C079-C181-9525-61966FB0E769}"/>
              </a:ext>
            </a:extLst>
          </p:cNvPr>
          <p:cNvSpPr txBox="1"/>
          <p:nvPr/>
        </p:nvSpPr>
        <p:spPr>
          <a:xfrm>
            <a:off x="61453" y="159913"/>
            <a:ext cx="238923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PROJECT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9" name="TextBox 8">
            <a:extLst>
              <a:ext uri="{FF2B5EF4-FFF2-40B4-BE49-F238E27FC236}">
                <a16:creationId xmlns:a16="http://schemas.microsoft.com/office/drawing/2014/main" id="{D165DE8F-F642-DE35-DBA4-D33084661C41}"/>
              </a:ext>
            </a:extLst>
          </p:cNvPr>
          <p:cNvSpPr txBox="1"/>
          <p:nvPr/>
        </p:nvSpPr>
        <p:spPr>
          <a:xfrm>
            <a:off x="245069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INFO</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0" name="TextBox 9">
            <a:extLst>
              <a:ext uri="{FF2B5EF4-FFF2-40B4-BE49-F238E27FC236}">
                <a16:creationId xmlns:a16="http://schemas.microsoft.com/office/drawing/2014/main" id="{EFA25787-26AB-2946-17EE-DD052F688949}"/>
              </a:ext>
            </a:extLst>
          </p:cNvPr>
          <p:cNvSpPr txBox="1"/>
          <p:nvPr/>
        </p:nvSpPr>
        <p:spPr>
          <a:xfrm>
            <a:off x="735207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DATE</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1" name="TextBox 10">
            <a:extLst>
              <a:ext uri="{FF2B5EF4-FFF2-40B4-BE49-F238E27FC236}">
                <a16:creationId xmlns:a16="http://schemas.microsoft.com/office/drawing/2014/main" id="{ACB64E8F-6A2C-F802-A921-EEEBDA381111}"/>
              </a:ext>
            </a:extLst>
          </p:cNvPr>
          <p:cNvSpPr txBox="1"/>
          <p:nvPr/>
        </p:nvSpPr>
        <p:spPr>
          <a:xfrm>
            <a:off x="974130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BUSINESS STRATEGY &amp; IMPACT</a:t>
            </a:r>
          </a:p>
        </p:txBody>
      </p:sp>
      <p:sp>
        <p:nvSpPr>
          <p:cNvPr id="2" name="TextBox 1">
            <a:extLst>
              <a:ext uri="{FF2B5EF4-FFF2-40B4-BE49-F238E27FC236}">
                <a16:creationId xmlns:a16="http://schemas.microsoft.com/office/drawing/2014/main" id="{ED815FD0-94C0-5479-FD14-4D58B5A57369}"/>
              </a:ext>
            </a:extLst>
          </p:cNvPr>
          <p:cNvSpPr txBox="1"/>
          <p:nvPr/>
        </p:nvSpPr>
        <p:spPr>
          <a:xfrm>
            <a:off x="560437" y="1460035"/>
            <a:ext cx="11570109" cy="526297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IT-BUSINESS ALIGNMENT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CHANGE MANAGEMENT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SERVICE LEVEL AGREEMENT DESIGN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PROCESS OPTIMIZATION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RISK ASSESSMENT &amp; MANAGEMENT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TECHNOLOGY ROADMAP DEVOLOPMENT</a:t>
            </a:r>
          </a:p>
        </p:txBody>
      </p:sp>
      <p:sp>
        <p:nvSpPr>
          <p:cNvPr id="3" name="Slide Number Placeholder 2">
            <a:extLst>
              <a:ext uri="{FF2B5EF4-FFF2-40B4-BE49-F238E27FC236}">
                <a16:creationId xmlns:a16="http://schemas.microsoft.com/office/drawing/2014/main" id="{1634FF0D-1883-C3AD-0231-E18C46DEAF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9444991"/>
      </p:ext>
    </p:extLst>
  </p:cSld>
  <p:clrMapOvr>
    <a:masterClrMapping/>
  </p:clrMapOvr>
  <mc:AlternateContent xmlns:mc="http://schemas.openxmlformats.org/markup-compatibility/2006" xmlns:p159="http://schemas.microsoft.com/office/powerpoint/2015/09/main">
    <mc:Choice Requires="p159">
      <p:transition spd="slow" advTm="15000">
        <p159:morph option="byObject"/>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oor Open with solid fill">
            <a:extLst>
              <a:ext uri="{FF2B5EF4-FFF2-40B4-BE49-F238E27FC236}">
                <a16:creationId xmlns:a16="http://schemas.microsoft.com/office/drawing/2014/main" id="{6318CF02-2349-D7FA-B6F2-AEFFC74511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270" y="427383"/>
            <a:ext cx="914400" cy="914400"/>
          </a:xfrm>
          <a:prstGeom prst="rect">
            <a:avLst/>
          </a:prstGeom>
        </p:spPr>
      </p:pic>
      <p:pic>
        <p:nvPicPr>
          <p:cNvPr id="5" name="Graphic 4" descr="Eye with solid fill">
            <a:extLst>
              <a:ext uri="{FF2B5EF4-FFF2-40B4-BE49-F238E27FC236}">
                <a16:creationId xmlns:a16="http://schemas.microsoft.com/office/drawing/2014/main" id="{64B80431-B305-F50B-47D3-10F5A9B388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115" y="1808922"/>
            <a:ext cx="914400" cy="914400"/>
          </a:xfrm>
          <a:prstGeom prst="rect">
            <a:avLst/>
          </a:prstGeom>
        </p:spPr>
      </p:pic>
      <p:pic>
        <p:nvPicPr>
          <p:cNvPr id="7" name="Graphic 6" descr="List with solid fill">
            <a:extLst>
              <a:ext uri="{FF2B5EF4-FFF2-40B4-BE49-F238E27FC236}">
                <a16:creationId xmlns:a16="http://schemas.microsoft.com/office/drawing/2014/main" id="{DB521AAE-CF72-165F-599E-C7AD66E2F4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115" y="3190461"/>
            <a:ext cx="914400" cy="914400"/>
          </a:xfrm>
          <a:prstGeom prst="rect">
            <a:avLst/>
          </a:prstGeom>
        </p:spPr>
      </p:pic>
      <p:pic>
        <p:nvPicPr>
          <p:cNvPr id="15" name="Graphic 14" descr="Employee badge with solid fill">
            <a:extLst>
              <a:ext uri="{FF2B5EF4-FFF2-40B4-BE49-F238E27FC236}">
                <a16:creationId xmlns:a16="http://schemas.microsoft.com/office/drawing/2014/main" id="{9A2D8883-51F2-7BB6-3273-C9F99A7F7A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5145" y="4452731"/>
            <a:ext cx="914400" cy="914400"/>
          </a:xfrm>
          <a:prstGeom prst="rect">
            <a:avLst/>
          </a:prstGeom>
        </p:spPr>
      </p:pic>
      <p:pic>
        <p:nvPicPr>
          <p:cNvPr id="17" name="Graphic 16" descr="Door Closed with solid fill">
            <a:extLst>
              <a:ext uri="{FF2B5EF4-FFF2-40B4-BE49-F238E27FC236}">
                <a16:creationId xmlns:a16="http://schemas.microsoft.com/office/drawing/2014/main" id="{0F0755D5-35EC-D91F-9F91-2C6F78F859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145" y="5715001"/>
            <a:ext cx="914400" cy="914400"/>
          </a:xfrm>
          <a:prstGeom prst="rect">
            <a:avLst/>
          </a:prstGeom>
        </p:spPr>
      </p:pic>
      <p:sp>
        <p:nvSpPr>
          <p:cNvPr id="18" name="Rectangle 17">
            <a:extLst>
              <a:ext uri="{FF2B5EF4-FFF2-40B4-BE49-F238E27FC236}">
                <a16:creationId xmlns:a16="http://schemas.microsoft.com/office/drawing/2014/main" id="{AF09A84C-C5A1-5868-3FE6-3A945D29CF16}"/>
              </a:ext>
            </a:extLst>
          </p:cNvPr>
          <p:cNvSpPr/>
          <p:nvPr/>
        </p:nvSpPr>
        <p:spPr>
          <a:xfrm>
            <a:off x="2478411" y="427383"/>
            <a:ext cx="736926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E2841">
                      <a:lumMod val="75000"/>
                    </a:srgbClr>
                  </a:solidFill>
                  <a:prstDash val="solid"/>
                </a:ln>
                <a:pattFill prst="dkUpDiag">
                  <a:fgClr>
                    <a:srgbClr val="0E2841"/>
                  </a:fgClr>
                  <a:bgClr>
                    <a:srgbClr val="0E2841">
                      <a:lumMod val="20000"/>
                      <a:lumOff val="80000"/>
                    </a:srgbClr>
                  </a:bgClr>
                </a:pattFill>
                <a:effectLst>
                  <a:outerShdw dist="38100" dir="2640000" algn="bl" rotWithShape="0">
                    <a:srgbClr val="0E2841">
                      <a:lumMod val="75000"/>
                    </a:srgbClr>
                  </a:outerShdw>
                </a:effectLst>
                <a:uLnTx/>
                <a:uFillTx/>
                <a:latin typeface="Aptos" panose="02110004020202020204"/>
                <a:ea typeface="+mn-ea"/>
                <a:cs typeface="+mn-cs"/>
              </a:rPr>
              <a:t>WELCOME &amp; PURPOSE</a:t>
            </a:r>
          </a:p>
        </p:txBody>
      </p:sp>
      <p:sp>
        <p:nvSpPr>
          <p:cNvPr id="19" name="Rectangle 18">
            <a:extLst>
              <a:ext uri="{FF2B5EF4-FFF2-40B4-BE49-F238E27FC236}">
                <a16:creationId xmlns:a16="http://schemas.microsoft.com/office/drawing/2014/main" id="{546CE3D8-8379-8663-EB4A-1EABF026C9E4}"/>
              </a:ext>
            </a:extLst>
          </p:cNvPr>
          <p:cNvSpPr/>
          <p:nvPr/>
        </p:nvSpPr>
        <p:spPr>
          <a:xfrm>
            <a:off x="3434854" y="1750297"/>
            <a:ext cx="532229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VISUAL RESUME</a:t>
            </a:r>
          </a:p>
        </p:txBody>
      </p:sp>
      <p:sp>
        <p:nvSpPr>
          <p:cNvPr id="20" name="Rectangle 19">
            <a:extLst>
              <a:ext uri="{FF2B5EF4-FFF2-40B4-BE49-F238E27FC236}">
                <a16:creationId xmlns:a16="http://schemas.microsoft.com/office/drawing/2014/main" id="{79D22F4F-1ED9-F134-256F-52454F46240D}"/>
              </a:ext>
            </a:extLst>
          </p:cNvPr>
          <p:cNvSpPr/>
          <p:nvPr/>
        </p:nvSpPr>
        <p:spPr>
          <a:xfrm>
            <a:off x="3099542" y="3210339"/>
            <a:ext cx="612699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SAMPLE PROJECTS</a:t>
            </a:r>
          </a:p>
        </p:txBody>
      </p:sp>
      <p:sp>
        <p:nvSpPr>
          <p:cNvPr id="21" name="Rectangle 20">
            <a:extLst>
              <a:ext uri="{FF2B5EF4-FFF2-40B4-BE49-F238E27FC236}">
                <a16:creationId xmlns:a16="http://schemas.microsoft.com/office/drawing/2014/main" id="{BD3D6A08-B03E-6C4C-7C40-040376F6984C}"/>
              </a:ext>
            </a:extLst>
          </p:cNvPr>
          <p:cNvSpPr/>
          <p:nvPr/>
        </p:nvSpPr>
        <p:spPr>
          <a:xfrm>
            <a:off x="2478411" y="4443801"/>
            <a:ext cx="79339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196B24"/>
                </a:solidFill>
                <a:effectLst/>
                <a:uLnTx/>
                <a:uFillTx/>
                <a:latin typeface="Aptos" panose="02110004020202020204"/>
                <a:ea typeface="+mn-ea"/>
                <a:cs typeface="+mn-cs"/>
              </a:rPr>
              <a:t>CONTACT INFORMATION</a:t>
            </a:r>
          </a:p>
        </p:txBody>
      </p:sp>
      <p:sp>
        <p:nvSpPr>
          <p:cNvPr id="22" name="Rectangle 21">
            <a:extLst>
              <a:ext uri="{FF2B5EF4-FFF2-40B4-BE49-F238E27FC236}">
                <a16:creationId xmlns:a16="http://schemas.microsoft.com/office/drawing/2014/main" id="{BAA2F859-D09F-27A9-F384-F48BAA53C157}"/>
              </a:ext>
            </a:extLst>
          </p:cNvPr>
          <p:cNvSpPr/>
          <p:nvPr/>
        </p:nvSpPr>
        <p:spPr>
          <a:xfrm>
            <a:off x="4396776" y="5677263"/>
            <a:ext cx="39219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THANK YOU</a:t>
            </a:r>
          </a:p>
        </p:txBody>
      </p:sp>
      <p:sp>
        <p:nvSpPr>
          <p:cNvPr id="23" name="Slide Number Placeholder 22">
            <a:extLst>
              <a:ext uri="{FF2B5EF4-FFF2-40B4-BE49-F238E27FC236}">
                <a16:creationId xmlns:a16="http://schemas.microsoft.com/office/drawing/2014/main" id="{0FEA6D52-966B-E12E-E24B-18C93C8D76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653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0" nodeType="clickEffect">
                                  <p:stCondLst>
                                    <p:cond delay="0"/>
                                  </p:stCondLst>
                                  <p:childTnLst>
                                    <p:animRot by="21600000">
                                      <p:cBhvr>
                                        <p:cTn id="19" dur="2000" fill="hold"/>
                                        <p:tgtEl>
                                          <p:spTgt spid="2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2"/>
                                        </p:tgtEl>
                                        <p:attrNameLst>
                                          <p:attrName>ppt_y</p:attrName>
                                        </p:attrNameLst>
                                      </p:cBhvr>
                                      <p:tavLst>
                                        <p:tav tm="0">
                                          <p:val>
                                            <p:strVal val="#ppt_y"/>
                                          </p:val>
                                        </p:tav>
                                        <p:tav tm="100000">
                                          <p:val>
                                            <p:strVal val="#ppt_y"/>
                                          </p:val>
                                        </p:tav>
                                      </p:tavLst>
                                    </p:anim>
                                    <p:anim calcmode="lin" valueType="num">
                                      <p:cBhvr>
                                        <p:cTn id="3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350061-65DB-8411-43B5-7BF3EBC730E7}"/>
              </a:ext>
            </a:extLst>
          </p:cNvPr>
          <p:cNvSpPr txBox="1"/>
          <p:nvPr/>
        </p:nvSpPr>
        <p:spPr>
          <a:xfrm>
            <a:off x="363794" y="-650886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7</a:t>
            </a:r>
          </a:p>
        </p:txBody>
      </p:sp>
      <p:sp>
        <p:nvSpPr>
          <p:cNvPr id="16" name="TextBox 15">
            <a:extLst>
              <a:ext uri="{FF2B5EF4-FFF2-40B4-BE49-F238E27FC236}">
                <a16:creationId xmlns:a16="http://schemas.microsoft.com/office/drawing/2014/main" id="{5B2C66FD-3629-C11C-D778-60BC1F69320F}"/>
              </a:ext>
            </a:extLst>
          </p:cNvPr>
          <p:cNvSpPr txBox="1"/>
          <p:nvPr/>
        </p:nvSpPr>
        <p:spPr>
          <a:xfrm>
            <a:off x="2040194" y="-6471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6</a:t>
            </a:r>
          </a:p>
        </p:txBody>
      </p:sp>
      <p:sp>
        <p:nvSpPr>
          <p:cNvPr id="21" name="TextBox 20">
            <a:extLst>
              <a:ext uri="{FF2B5EF4-FFF2-40B4-BE49-F238E27FC236}">
                <a16:creationId xmlns:a16="http://schemas.microsoft.com/office/drawing/2014/main" id="{F8BCEE0B-09C6-344D-D9C2-31DB046C3DEA}"/>
              </a:ext>
            </a:extLst>
          </p:cNvPr>
          <p:cNvSpPr txBox="1"/>
          <p:nvPr/>
        </p:nvSpPr>
        <p:spPr>
          <a:xfrm>
            <a:off x="3716594" y="-6471995"/>
            <a:ext cx="1406012" cy="24945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5</a:t>
            </a:r>
          </a:p>
          <a:p>
            <a:pPr marL="0" marR="0" lvl="0" indent="0" algn="ctr" defTabSz="914400" rtl="0" eaLnBrk="1" fontAlgn="auto" latinLnBrk="0" hangingPunct="1">
              <a:lnSpc>
                <a:spcPct val="100000"/>
              </a:lnSpc>
              <a:spcBef>
                <a:spcPts val="0"/>
              </a:spcBef>
              <a:spcAft>
                <a:spcPts val="4200"/>
              </a:spcAft>
              <a:buClrTx/>
              <a:buSzTx/>
              <a:buFontTx/>
              <a:buNone/>
              <a:tabLst/>
              <a:defRPr/>
            </a:pPr>
            <a:endPar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endParaRPr>
          </a:p>
          <a:p>
            <a:pPr marL="0" marR="0" lvl="0" indent="0" algn="ctr" defTabSz="914400" rtl="0" eaLnBrk="1" fontAlgn="auto" latinLnBrk="0" hangingPunct="1">
              <a:lnSpc>
                <a:spcPct val="100000"/>
              </a:lnSpc>
              <a:spcBef>
                <a:spcPts val="0"/>
              </a:spcBef>
              <a:spcAft>
                <a:spcPts val="4200"/>
              </a:spcAft>
              <a:buClrTx/>
              <a:buSzTx/>
              <a:buFontTx/>
              <a:buNone/>
              <a:tabLst/>
              <a:defRPr/>
            </a:pPr>
            <a:endPar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endParaRPr>
          </a:p>
        </p:txBody>
      </p:sp>
      <p:sp>
        <p:nvSpPr>
          <p:cNvPr id="22" name="TextBox 21">
            <a:extLst>
              <a:ext uri="{FF2B5EF4-FFF2-40B4-BE49-F238E27FC236}">
                <a16:creationId xmlns:a16="http://schemas.microsoft.com/office/drawing/2014/main" id="{349A95CC-3E5F-B88C-21EA-D89EA925FCB2}"/>
              </a:ext>
            </a:extLst>
          </p:cNvPr>
          <p:cNvSpPr txBox="1"/>
          <p:nvPr/>
        </p:nvSpPr>
        <p:spPr>
          <a:xfrm>
            <a:off x="5392994" y="-6471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4</a:t>
            </a:r>
          </a:p>
        </p:txBody>
      </p:sp>
      <p:sp>
        <p:nvSpPr>
          <p:cNvPr id="23" name="TextBox 22">
            <a:extLst>
              <a:ext uri="{FF2B5EF4-FFF2-40B4-BE49-F238E27FC236}">
                <a16:creationId xmlns:a16="http://schemas.microsoft.com/office/drawing/2014/main" id="{C8653242-B4DB-78DE-B381-25EB2B88DFB8}"/>
              </a:ext>
            </a:extLst>
          </p:cNvPr>
          <p:cNvSpPr txBox="1"/>
          <p:nvPr/>
        </p:nvSpPr>
        <p:spPr>
          <a:xfrm>
            <a:off x="7069394" y="-6471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0</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3</a:t>
            </a:r>
          </a:p>
        </p:txBody>
      </p:sp>
      <p:sp>
        <p:nvSpPr>
          <p:cNvPr id="24" name="TextBox 23">
            <a:extLst>
              <a:ext uri="{FF2B5EF4-FFF2-40B4-BE49-F238E27FC236}">
                <a16:creationId xmlns:a16="http://schemas.microsoft.com/office/drawing/2014/main" id="{1580EB77-5EA3-B1E7-F6F2-11F0929C456F}"/>
              </a:ext>
            </a:extLst>
          </p:cNvPr>
          <p:cNvSpPr txBox="1"/>
          <p:nvPr/>
        </p:nvSpPr>
        <p:spPr>
          <a:xfrm>
            <a:off x="8745794" y="-6471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0</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2</a:t>
            </a:r>
          </a:p>
        </p:txBody>
      </p:sp>
      <p:sp>
        <p:nvSpPr>
          <p:cNvPr id="25" name="TextBox 24">
            <a:extLst>
              <a:ext uri="{FF2B5EF4-FFF2-40B4-BE49-F238E27FC236}">
                <a16:creationId xmlns:a16="http://schemas.microsoft.com/office/drawing/2014/main" id="{45014EF9-E67C-FEA9-6BEB-444D9754CE5B}"/>
              </a:ext>
            </a:extLst>
          </p:cNvPr>
          <p:cNvSpPr txBox="1"/>
          <p:nvPr/>
        </p:nvSpPr>
        <p:spPr>
          <a:xfrm>
            <a:off x="10422194" y="-6471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1</a:t>
            </a:r>
          </a:p>
        </p:txBody>
      </p:sp>
      <p:sp>
        <p:nvSpPr>
          <p:cNvPr id="13" name="Freeform: Shape 12">
            <a:extLst>
              <a:ext uri="{FF2B5EF4-FFF2-40B4-BE49-F238E27FC236}">
                <a16:creationId xmlns:a16="http://schemas.microsoft.com/office/drawing/2014/main" id="{72AFB735-5AB9-73FA-9811-4FD0A1B428F0}"/>
              </a:ext>
            </a:extLst>
          </p:cNvPr>
          <p:cNvSpPr/>
          <p:nvPr/>
        </p:nvSpPr>
        <p:spPr>
          <a:xfrm>
            <a:off x="-1" y="-1"/>
            <a:ext cx="12192000" cy="6858000"/>
          </a:xfrm>
          <a:custGeom>
            <a:avLst/>
            <a:gdLst>
              <a:gd name="connsiteX0" fmla="*/ 594856 w 12192000"/>
              <a:gd name="connsiteY0" fmla="*/ 2190138 h 6858000"/>
              <a:gd name="connsiteX1" fmla="*/ 358877 w 12192000"/>
              <a:gd name="connsiteY1" fmla="*/ 2426117 h 6858000"/>
              <a:gd name="connsiteX2" fmla="*/ 358877 w 12192000"/>
              <a:gd name="connsiteY2" fmla="*/ 4431888 h 6858000"/>
              <a:gd name="connsiteX3" fmla="*/ 594856 w 12192000"/>
              <a:gd name="connsiteY3" fmla="*/ 4667867 h 6858000"/>
              <a:gd name="connsiteX4" fmla="*/ 1538743 w 12192000"/>
              <a:gd name="connsiteY4" fmla="*/ 4667867 h 6858000"/>
              <a:gd name="connsiteX5" fmla="*/ 1774722 w 12192000"/>
              <a:gd name="connsiteY5" fmla="*/ 4431888 h 6858000"/>
              <a:gd name="connsiteX6" fmla="*/ 1774722 w 12192000"/>
              <a:gd name="connsiteY6" fmla="*/ 2426117 h 6858000"/>
              <a:gd name="connsiteX7" fmla="*/ 1538743 w 12192000"/>
              <a:gd name="connsiteY7" fmla="*/ 2190138 h 6858000"/>
              <a:gd name="connsiteX8" fmla="*/ 2271257 w 12192000"/>
              <a:gd name="connsiteY8" fmla="*/ 2190137 h 6858000"/>
              <a:gd name="connsiteX9" fmla="*/ 2035277 w 12192000"/>
              <a:gd name="connsiteY9" fmla="*/ 2426116 h 6858000"/>
              <a:gd name="connsiteX10" fmla="*/ 2035277 w 12192000"/>
              <a:gd name="connsiteY10" fmla="*/ 4431887 h 6858000"/>
              <a:gd name="connsiteX11" fmla="*/ 2271257 w 12192000"/>
              <a:gd name="connsiteY11" fmla="*/ 4667866 h 6858000"/>
              <a:gd name="connsiteX12" fmla="*/ 3215143 w 12192000"/>
              <a:gd name="connsiteY12" fmla="*/ 4667866 h 6858000"/>
              <a:gd name="connsiteX13" fmla="*/ 3451122 w 12192000"/>
              <a:gd name="connsiteY13" fmla="*/ 4431887 h 6858000"/>
              <a:gd name="connsiteX14" fmla="*/ 3451122 w 12192000"/>
              <a:gd name="connsiteY14" fmla="*/ 2426116 h 6858000"/>
              <a:gd name="connsiteX15" fmla="*/ 3215143 w 12192000"/>
              <a:gd name="connsiteY15" fmla="*/ 2190137 h 6858000"/>
              <a:gd name="connsiteX16" fmla="*/ 3947657 w 12192000"/>
              <a:gd name="connsiteY16" fmla="*/ 2190136 h 6858000"/>
              <a:gd name="connsiteX17" fmla="*/ 3711678 w 12192000"/>
              <a:gd name="connsiteY17" fmla="*/ 2426115 h 6858000"/>
              <a:gd name="connsiteX18" fmla="*/ 3711678 w 12192000"/>
              <a:gd name="connsiteY18" fmla="*/ 4431886 h 6858000"/>
              <a:gd name="connsiteX19" fmla="*/ 3947657 w 12192000"/>
              <a:gd name="connsiteY19" fmla="*/ 4667865 h 6858000"/>
              <a:gd name="connsiteX20" fmla="*/ 4891543 w 12192000"/>
              <a:gd name="connsiteY20" fmla="*/ 4667865 h 6858000"/>
              <a:gd name="connsiteX21" fmla="*/ 5127522 w 12192000"/>
              <a:gd name="connsiteY21" fmla="*/ 4431886 h 6858000"/>
              <a:gd name="connsiteX22" fmla="*/ 5127522 w 12192000"/>
              <a:gd name="connsiteY22" fmla="*/ 2426115 h 6858000"/>
              <a:gd name="connsiteX23" fmla="*/ 4891543 w 12192000"/>
              <a:gd name="connsiteY23" fmla="*/ 2190136 h 6858000"/>
              <a:gd name="connsiteX24" fmla="*/ 5624056 w 12192000"/>
              <a:gd name="connsiteY24" fmla="*/ 2190135 h 6858000"/>
              <a:gd name="connsiteX25" fmla="*/ 5388077 w 12192000"/>
              <a:gd name="connsiteY25" fmla="*/ 2426114 h 6858000"/>
              <a:gd name="connsiteX26" fmla="*/ 5388077 w 12192000"/>
              <a:gd name="connsiteY26" fmla="*/ 4431885 h 6858000"/>
              <a:gd name="connsiteX27" fmla="*/ 5624056 w 12192000"/>
              <a:gd name="connsiteY27" fmla="*/ 4667864 h 6858000"/>
              <a:gd name="connsiteX28" fmla="*/ 6567943 w 12192000"/>
              <a:gd name="connsiteY28" fmla="*/ 4667864 h 6858000"/>
              <a:gd name="connsiteX29" fmla="*/ 6803922 w 12192000"/>
              <a:gd name="connsiteY29" fmla="*/ 4431885 h 6858000"/>
              <a:gd name="connsiteX30" fmla="*/ 6803922 w 12192000"/>
              <a:gd name="connsiteY30" fmla="*/ 2426114 h 6858000"/>
              <a:gd name="connsiteX31" fmla="*/ 6567943 w 12192000"/>
              <a:gd name="connsiteY31" fmla="*/ 2190135 h 6858000"/>
              <a:gd name="connsiteX32" fmla="*/ 7300456 w 12192000"/>
              <a:gd name="connsiteY32" fmla="*/ 2190134 h 6858000"/>
              <a:gd name="connsiteX33" fmla="*/ 7064477 w 12192000"/>
              <a:gd name="connsiteY33" fmla="*/ 2426113 h 6858000"/>
              <a:gd name="connsiteX34" fmla="*/ 7064477 w 12192000"/>
              <a:gd name="connsiteY34" fmla="*/ 4431884 h 6858000"/>
              <a:gd name="connsiteX35" fmla="*/ 7300456 w 12192000"/>
              <a:gd name="connsiteY35" fmla="*/ 4667863 h 6858000"/>
              <a:gd name="connsiteX36" fmla="*/ 8244343 w 12192000"/>
              <a:gd name="connsiteY36" fmla="*/ 4667863 h 6858000"/>
              <a:gd name="connsiteX37" fmla="*/ 8480322 w 12192000"/>
              <a:gd name="connsiteY37" fmla="*/ 4431884 h 6858000"/>
              <a:gd name="connsiteX38" fmla="*/ 8480322 w 12192000"/>
              <a:gd name="connsiteY38" fmla="*/ 2426113 h 6858000"/>
              <a:gd name="connsiteX39" fmla="*/ 8244343 w 12192000"/>
              <a:gd name="connsiteY39" fmla="*/ 2190134 h 6858000"/>
              <a:gd name="connsiteX40" fmla="*/ 8976856 w 12192000"/>
              <a:gd name="connsiteY40" fmla="*/ 2190133 h 6858000"/>
              <a:gd name="connsiteX41" fmla="*/ 8740877 w 12192000"/>
              <a:gd name="connsiteY41" fmla="*/ 2426112 h 6858000"/>
              <a:gd name="connsiteX42" fmla="*/ 8740877 w 12192000"/>
              <a:gd name="connsiteY42" fmla="*/ 4431883 h 6858000"/>
              <a:gd name="connsiteX43" fmla="*/ 8976856 w 12192000"/>
              <a:gd name="connsiteY43" fmla="*/ 4667862 h 6858000"/>
              <a:gd name="connsiteX44" fmla="*/ 9920743 w 12192000"/>
              <a:gd name="connsiteY44" fmla="*/ 4667862 h 6858000"/>
              <a:gd name="connsiteX45" fmla="*/ 10156722 w 12192000"/>
              <a:gd name="connsiteY45" fmla="*/ 4431883 h 6858000"/>
              <a:gd name="connsiteX46" fmla="*/ 10156722 w 12192000"/>
              <a:gd name="connsiteY46" fmla="*/ 2426112 h 6858000"/>
              <a:gd name="connsiteX47" fmla="*/ 9920743 w 12192000"/>
              <a:gd name="connsiteY47" fmla="*/ 2190133 h 6858000"/>
              <a:gd name="connsiteX48" fmla="*/ 10653256 w 12192000"/>
              <a:gd name="connsiteY48" fmla="*/ 2190132 h 6858000"/>
              <a:gd name="connsiteX49" fmla="*/ 10417277 w 12192000"/>
              <a:gd name="connsiteY49" fmla="*/ 2426111 h 6858000"/>
              <a:gd name="connsiteX50" fmla="*/ 10417277 w 12192000"/>
              <a:gd name="connsiteY50" fmla="*/ 4431882 h 6858000"/>
              <a:gd name="connsiteX51" fmla="*/ 10653256 w 12192000"/>
              <a:gd name="connsiteY51" fmla="*/ 4667861 h 6858000"/>
              <a:gd name="connsiteX52" fmla="*/ 11597143 w 12192000"/>
              <a:gd name="connsiteY52" fmla="*/ 4667861 h 6858000"/>
              <a:gd name="connsiteX53" fmla="*/ 11833122 w 12192000"/>
              <a:gd name="connsiteY53" fmla="*/ 4431882 h 6858000"/>
              <a:gd name="connsiteX54" fmla="*/ 11833122 w 12192000"/>
              <a:gd name="connsiteY54" fmla="*/ 2426111 h 6858000"/>
              <a:gd name="connsiteX55" fmla="*/ 11597143 w 12192000"/>
              <a:gd name="connsiteY55" fmla="*/ 2190132 h 6858000"/>
              <a:gd name="connsiteX56" fmla="*/ 0 w 12192000"/>
              <a:gd name="connsiteY56" fmla="*/ 0 h 6858000"/>
              <a:gd name="connsiteX57" fmla="*/ 12192000 w 12192000"/>
              <a:gd name="connsiteY57" fmla="*/ 0 h 6858000"/>
              <a:gd name="connsiteX58" fmla="*/ 12192000 w 12192000"/>
              <a:gd name="connsiteY58" fmla="*/ 6858000 h 6858000"/>
              <a:gd name="connsiteX59" fmla="*/ 0 w 12192000"/>
              <a:gd name="connsiteY5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6858000">
                <a:moveTo>
                  <a:pt x="594856" y="2190138"/>
                </a:moveTo>
                <a:cubicBezTo>
                  <a:pt x="464528" y="2190138"/>
                  <a:pt x="358877" y="2295789"/>
                  <a:pt x="358877" y="2426117"/>
                </a:cubicBezTo>
                <a:lnTo>
                  <a:pt x="358877" y="4431888"/>
                </a:lnTo>
                <a:cubicBezTo>
                  <a:pt x="358877" y="4562216"/>
                  <a:pt x="464528" y="4667867"/>
                  <a:pt x="594856" y="4667867"/>
                </a:cubicBezTo>
                <a:lnTo>
                  <a:pt x="1538743" y="4667867"/>
                </a:lnTo>
                <a:cubicBezTo>
                  <a:pt x="1669071" y="4667867"/>
                  <a:pt x="1774722" y="4562216"/>
                  <a:pt x="1774722" y="4431888"/>
                </a:cubicBezTo>
                <a:lnTo>
                  <a:pt x="1774722" y="2426117"/>
                </a:lnTo>
                <a:cubicBezTo>
                  <a:pt x="1774722" y="2295789"/>
                  <a:pt x="1669071" y="2190138"/>
                  <a:pt x="1538743" y="2190138"/>
                </a:cubicBezTo>
                <a:close/>
                <a:moveTo>
                  <a:pt x="2271257" y="2190137"/>
                </a:moveTo>
                <a:cubicBezTo>
                  <a:pt x="2140929" y="2190137"/>
                  <a:pt x="2035277" y="2295788"/>
                  <a:pt x="2035277" y="2426116"/>
                </a:cubicBezTo>
                <a:lnTo>
                  <a:pt x="2035277" y="4431887"/>
                </a:lnTo>
                <a:cubicBezTo>
                  <a:pt x="2035277" y="4562215"/>
                  <a:pt x="2140929" y="4667866"/>
                  <a:pt x="2271257" y="4667866"/>
                </a:cubicBezTo>
                <a:lnTo>
                  <a:pt x="3215143" y="4667866"/>
                </a:lnTo>
                <a:cubicBezTo>
                  <a:pt x="3345472" y="4667866"/>
                  <a:pt x="3451122" y="4562215"/>
                  <a:pt x="3451122" y="4431887"/>
                </a:cubicBezTo>
                <a:lnTo>
                  <a:pt x="3451122" y="2426116"/>
                </a:lnTo>
                <a:cubicBezTo>
                  <a:pt x="3451122" y="2295788"/>
                  <a:pt x="3345472" y="2190137"/>
                  <a:pt x="3215143" y="2190137"/>
                </a:cubicBezTo>
                <a:close/>
                <a:moveTo>
                  <a:pt x="3947657" y="2190136"/>
                </a:moveTo>
                <a:cubicBezTo>
                  <a:pt x="3817328" y="2190136"/>
                  <a:pt x="3711678" y="2295787"/>
                  <a:pt x="3711678" y="2426115"/>
                </a:cubicBezTo>
                <a:lnTo>
                  <a:pt x="3711678" y="4431886"/>
                </a:lnTo>
                <a:cubicBezTo>
                  <a:pt x="3711678" y="4562214"/>
                  <a:pt x="3817328" y="4667865"/>
                  <a:pt x="3947657" y="4667865"/>
                </a:cubicBezTo>
                <a:lnTo>
                  <a:pt x="4891543" y="4667865"/>
                </a:lnTo>
                <a:cubicBezTo>
                  <a:pt x="5021871" y="4667865"/>
                  <a:pt x="5127522" y="4562214"/>
                  <a:pt x="5127522" y="4431886"/>
                </a:cubicBezTo>
                <a:lnTo>
                  <a:pt x="5127522" y="2426115"/>
                </a:lnTo>
                <a:cubicBezTo>
                  <a:pt x="5127522" y="2295787"/>
                  <a:pt x="5021871" y="2190136"/>
                  <a:pt x="4891543" y="2190136"/>
                </a:cubicBezTo>
                <a:close/>
                <a:moveTo>
                  <a:pt x="5624056" y="2190135"/>
                </a:moveTo>
                <a:cubicBezTo>
                  <a:pt x="5493728" y="2190135"/>
                  <a:pt x="5388077" y="2295786"/>
                  <a:pt x="5388077" y="2426114"/>
                </a:cubicBezTo>
                <a:lnTo>
                  <a:pt x="5388077" y="4431885"/>
                </a:lnTo>
                <a:cubicBezTo>
                  <a:pt x="5388077" y="4562213"/>
                  <a:pt x="5493728" y="4667864"/>
                  <a:pt x="5624056" y="4667864"/>
                </a:cubicBezTo>
                <a:lnTo>
                  <a:pt x="6567943" y="4667864"/>
                </a:lnTo>
                <a:cubicBezTo>
                  <a:pt x="6698271" y="4667864"/>
                  <a:pt x="6803922" y="4562213"/>
                  <a:pt x="6803922" y="4431885"/>
                </a:cubicBezTo>
                <a:lnTo>
                  <a:pt x="6803922" y="2426114"/>
                </a:lnTo>
                <a:cubicBezTo>
                  <a:pt x="6803922" y="2295786"/>
                  <a:pt x="6698271" y="2190135"/>
                  <a:pt x="6567943" y="2190135"/>
                </a:cubicBezTo>
                <a:close/>
                <a:moveTo>
                  <a:pt x="7300456" y="2190134"/>
                </a:moveTo>
                <a:cubicBezTo>
                  <a:pt x="7170128" y="2190134"/>
                  <a:pt x="7064477" y="2295785"/>
                  <a:pt x="7064477" y="2426113"/>
                </a:cubicBezTo>
                <a:lnTo>
                  <a:pt x="7064477" y="4431884"/>
                </a:lnTo>
                <a:cubicBezTo>
                  <a:pt x="7064477" y="4562212"/>
                  <a:pt x="7170128" y="4667863"/>
                  <a:pt x="7300456" y="4667863"/>
                </a:cubicBezTo>
                <a:lnTo>
                  <a:pt x="8244343" y="4667863"/>
                </a:lnTo>
                <a:cubicBezTo>
                  <a:pt x="8374671" y="4667863"/>
                  <a:pt x="8480322" y="4562212"/>
                  <a:pt x="8480322" y="4431884"/>
                </a:cubicBezTo>
                <a:lnTo>
                  <a:pt x="8480322" y="2426113"/>
                </a:lnTo>
                <a:cubicBezTo>
                  <a:pt x="8480322" y="2295785"/>
                  <a:pt x="8374671" y="2190134"/>
                  <a:pt x="8244343" y="2190134"/>
                </a:cubicBezTo>
                <a:close/>
                <a:moveTo>
                  <a:pt x="8976856" y="2190133"/>
                </a:moveTo>
                <a:cubicBezTo>
                  <a:pt x="8846528" y="2190133"/>
                  <a:pt x="8740877" y="2295784"/>
                  <a:pt x="8740877" y="2426112"/>
                </a:cubicBezTo>
                <a:lnTo>
                  <a:pt x="8740877" y="4431883"/>
                </a:lnTo>
                <a:cubicBezTo>
                  <a:pt x="8740877" y="4562211"/>
                  <a:pt x="8846528" y="4667862"/>
                  <a:pt x="8976856" y="4667862"/>
                </a:cubicBezTo>
                <a:lnTo>
                  <a:pt x="9920743" y="4667862"/>
                </a:lnTo>
                <a:cubicBezTo>
                  <a:pt x="10051071" y="4667862"/>
                  <a:pt x="10156722" y="4562211"/>
                  <a:pt x="10156722" y="4431883"/>
                </a:cubicBezTo>
                <a:lnTo>
                  <a:pt x="10156722" y="2426112"/>
                </a:lnTo>
                <a:cubicBezTo>
                  <a:pt x="10156722" y="2295784"/>
                  <a:pt x="10051071" y="2190133"/>
                  <a:pt x="9920743" y="2190133"/>
                </a:cubicBezTo>
                <a:close/>
                <a:moveTo>
                  <a:pt x="10653256" y="2190132"/>
                </a:moveTo>
                <a:cubicBezTo>
                  <a:pt x="10522928" y="2190132"/>
                  <a:pt x="10417277" y="2295783"/>
                  <a:pt x="10417277" y="2426111"/>
                </a:cubicBezTo>
                <a:lnTo>
                  <a:pt x="10417277" y="4431882"/>
                </a:lnTo>
                <a:cubicBezTo>
                  <a:pt x="10417277" y="4562210"/>
                  <a:pt x="10522928" y="4667861"/>
                  <a:pt x="10653256" y="4667861"/>
                </a:cubicBezTo>
                <a:lnTo>
                  <a:pt x="11597143" y="4667861"/>
                </a:lnTo>
                <a:cubicBezTo>
                  <a:pt x="11727471" y="4667861"/>
                  <a:pt x="11833122" y="4562210"/>
                  <a:pt x="11833122" y="4431882"/>
                </a:cubicBezTo>
                <a:lnTo>
                  <a:pt x="11833122" y="2426111"/>
                </a:lnTo>
                <a:cubicBezTo>
                  <a:pt x="11833122" y="2295783"/>
                  <a:pt x="11727471" y="2190132"/>
                  <a:pt x="11597143" y="2190132"/>
                </a:cubicBezTo>
                <a:close/>
                <a:moveTo>
                  <a:pt x="0" y="0"/>
                </a:moveTo>
                <a:lnTo>
                  <a:pt x="12192000" y="0"/>
                </a:lnTo>
                <a:lnTo>
                  <a:pt x="12192000" y="6858000"/>
                </a:lnTo>
                <a:lnTo>
                  <a:pt x="0" y="6858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Slide Number Placeholder 1">
            <a:extLst>
              <a:ext uri="{FF2B5EF4-FFF2-40B4-BE49-F238E27FC236}">
                <a16:creationId xmlns:a16="http://schemas.microsoft.com/office/drawing/2014/main" id="{A2F4C18F-0F63-88B1-3AE1-956A3ECA4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522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FD32-5283-C591-10C9-EE6BFE8EDF0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1707F30-FCE8-D0B4-020F-2EB9BE1B1C81}"/>
              </a:ext>
            </a:extLst>
          </p:cNvPr>
          <p:cNvSpPr txBox="1"/>
          <p:nvPr/>
        </p:nvSpPr>
        <p:spPr>
          <a:xfrm>
            <a:off x="363794" y="265545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7</a:t>
            </a:r>
          </a:p>
        </p:txBody>
      </p:sp>
      <p:sp>
        <p:nvSpPr>
          <p:cNvPr id="16" name="TextBox 15">
            <a:extLst>
              <a:ext uri="{FF2B5EF4-FFF2-40B4-BE49-F238E27FC236}">
                <a16:creationId xmlns:a16="http://schemas.microsoft.com/office/drawing/2014/main" id="{E52D27DA-F50B-FD39-7BDA-49EE0A81313D}"/>
              </a:ext>
            </a:extLst>
          </p:cNvPr>
          <p:cNvSpPr txBox="1"/>
          <p:nvPr/>
        </p:nvSpPr>
        <p:spPr>
          <a:xfrm>
            <a:off x="2040194" y="36568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6</a:t>
            </a:r>
          </a:p>
        </p:txBody>
      </p:sp>
      <p:sp>
        <p:nvSpPr>
          <p:cNvPr id="21" name="TextBox 20">
            <a:extLst>
              <a:ext uri="{FF2B5EF4-FFF2-40B4-BE49-F238E27FC236}">
                <a16:creationId xmlns:a16="http://schemas.microsoft.com/office/drawing/2014/main" id="{F6B6FDF3-8B55-D609-67A5-33671F848C86}"/>
              </a:ext>
            </a:extLst>
          </p:cNvPr>
          <p:cNvSpPr txBox="1"/>
          <p:nvPr/>
        </p:nvSpPr>
        <p:spPr>
          <a:xfrm>
            <a:off x="3716594" y="-1910155"/>
            <a:ext cx="1406012" cy="24945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5</a:t>
            </a:r>
          </a:p>
          <a:p>
            <a:pPr marL="0" marR="0" lvl="0" indent="0" algn="ctr" defTabSz="914400" rtl="0" eaLnBrk="1" fontAlgn="auto" latinLnBrk="0" hangingPunct="1">
              <a:lnSpc>
                <a:spcPct val="100000"/>
              </a:lnSpc>
              <a:spcBef>
                <a:spcPts val="0"/>
              </a:spcBef>
              <a:spcAft>
                <a:spcPts val="4200"/>
              </a:spcAft>
              <a:buClrTx/>
              <a:buSzTx/>
              <a:buFontTx/>
              <a:buNone/>
              <a:tabLst/>
              <a:defRPr/>
            </a:pPr>
            <a:endPar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endParaRPr>
          </a:p>
          <a:p>
            <a:pPr marL="0" marR="0" lvl="0" indent="0" algn="ctr" defTabSz="914400" rtl="0" eaLnBrk="1" fontAlgn="auto" latinLnBrk="0" hangingPunct="1">
              <a:lnSpc>
                <a:spcPct val="100000"/>
              </a:lnSpc>
              <a:spcBef>
                <a:spcPts val="0"/>
              </a:spcBef>
              <a:spcAft>
                <a:spcPts val="4200"/>
              </a:spcAft>
              <a:buClrTx/>
              <a:buSzTx/>
              <a:buFontTx/>
              <a:buNone/>
              <a:tabLst/>
              <a:defRPr/>
            </a:pPr>
            <a:endPar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endParaRPr>
          </a:p>
        </p:txBody>
      </p:sp>
      <p:sp>
        <p:nvSpPr>
          <p:cNvPr id="22" name="TextBox 21">
            <a:extLst>
              <a:ext uri="{FF2B5EF4-FFF2-40B4-BE49-F238E27FC236}">
                <a16:creationId xmlns:a16="http://schemas.microsoft.com/office/drawing/2014/main" id="{E9800AEA-2004-26EF-5AA7-5CA94FD55C42}"/>
              </a:ext>
            </a:extLst>
          </p:cNvPr>
          <p:cNvSpPr txBox="1"/>
          <p:nvPr/>
        </p:nvSpPr>
        <p:spPr>
          <a:xfrm>
            <a:off x="5392994" y="-417583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4</a:t>
            </a:r>
          </a:p>
        </p:txBody>
      </p:sp>
      <p:sp>
        <p:nvSpPr>
          <p:cNvPr id="23" name="TextBox 22">
            <a:extLst>
              <a:ext uri="{FF2B5EF4-FFF2-40B4-BE49-F238E27FC236}">
                <a16:creationId xmlns:a16="http://schemas.microsoft.com/office/drawing/2014/main" id="{8A3F9729-AF01-B28F-5631-7C065A0201D2}"/>
              </a:ext>
            </a:extLst>
          </p:cNvPr>
          <p:cNvSpPr txBox="1"/>
          <p:nvPr/>
        </p:nvSpPr>
        <p:spPr>
          <a:xfrm>
            <a:off x="7069394" y="-1334015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0</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3</a:t>
            </a:r>
          </a:p>
        </p:txBody>
      </p:sp>
      <p:sp>
        <p:nvSpPr>
          <p:cNvPr id="24" name="TextBox 23">
            <a:extLst>
              <a:ext uri="{FF2B5EF4-FFF2-40B4-BE49-F238E27FC236}">
                <a16:creationId xmlns:a16="http://schemas.microsoft.com/office/drawing/2014/main" id="{1D2380EC-CC29-1389-A283-E6C8E3CDD447}"/>
              </a:ext>
            </a:extLst>
          </p:cNvPr>
          <p:cNvSpPr txBox="1"/>
          <p:nvPr/>
        </p:nvSpPr>
        <p:spPr>
          <a:xfrm>
            <a:off x="8745794" y="-875799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0</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2</a:t>
            </a:r>
          </a:p>
        </p:txBody>
      </p:sp>
      <p:sp>
        <p:nvSpPr>
          <p:cNvPr id="25" name="TextBox 24">
            <a:extLst>
              <a:ext uri="{FF2B5EF4-FFF2-40B4-BE49-F238E27FC236}">
                <a16:creationId xmlns:a16="http://schemas.microsoft.com/office/drawing/2014/main" id="{6579BC3B-8176-AC93-27DE-11C52D79C7A5}"/>
              </a:ext>
            </a:extLst>
          </p:cNvPr>
          <p:cNvSpPr txBox="1"/>
          <p:nvPr/>
        </p:nvSpPr>
        <p:spPr>
          <a:xfrm>
            <a:off x="10422194" y="-11033835"/>
            <a:ext cx="1406012" cy="20328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W</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L</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C</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M</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E</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O</a:t>
            </a:r>
          </a:p>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nton SC" pitchFamily="2" charset="0"/>
                <a:ea typeface="+mn-ea"/>
                <a:cs typeface="+mn-cs"/>
              </a:rPr>
              <a:t>1</a:t>
            </a:r>
          </a:p>
        </p:txBody>
      </p:sp>
      <p:sp>
        <p:nvSpPr>
          <p:cNvPr id="13" name="Freeform: Shape 12">
            <a:extLst>
              <a:ext uri="{FF2B5EF4-FFF2-40B4-BE49-F238E27FC236}">
                <a16:creationId xmlns:a16="http://schemas.microsoft.com/office/drawing/2014/main" id="{CECE50D6-3B16-A784-BFD0-0E0580C223AC}"/>
              </a:ext>
            </a:extLst>
          </p:cNvPr>
          <p:cNvSpPr/>
          <p:nvPr/>
        </p:nvSpPr>
        <p:spPr>
          <a:xfrm>
            <a:off x="-1" y="-1"/>
            <a:ext cx="12192000" cy="6858000"/>
          </a:xfrm>
          <a:custGeom>
            <a:avLst/>
            <a:gdLst>
              <a:gd name="connsiteX0" fmla="*/ 594856 w 12192000"/>
              <a:gd name="connsiteY0" fmla="*/ 2190138 h 6858000"/>
              <a:gd name="connsiteX1" fmla="*/ 358877 w 12192000"/>
              <a:gd name="connsiteY1" fmla="*/ 2426117 h 6858000"/>
              <a:gd name="connsiteX2" fmla="*/ 358877 w 12192000"/>
              <a:gd name="connsiteY2" fmla="*/ 4431888 h 6858000"/>
              <a:gd name="connsiteX3" fmla="*/ 594856 w 12192000"/>
              <a:gd name="connsiteY3" fmla="*/ 4667867 h 6858000"/>
              <a:gd name="connsiteX4" fmla="*/ 1538743 w 12192000"/>
              <a:gd name="connsiteY4" fmla="*/ 4667867 h 6858000"/>
              <a:gd name="connsiteX5" fmla="*/ 1774722 w 12192000"/>
              <a:gd name="connsiteY5" fmla="*/ 4431888 h 6858000"/>
              <a:gd name="connsiteX6" fmla="*/ 1774722 w 12192000"/>
              <a:gd name="connsiteY6" fmla="*/ 2426117 h 6858000"/>
              <a:gd name="connsiteX7" fmla="*/ 1538743 w 12192000"/>
              <a:gd name="connsiteY7" fmla="*/ 2190138 h 6858000"/>
              <a:gd name="connsiteX8" fmla="*/ 2271257 w 12192000"/>
              <a:gd name="connsiteY8" fmla="*/ 2190137 h 6858000"/>
              <a:gd name="connsiteX9" fmla="*/ 2035277 w 12192000"/>
              <a:gd name="connsiteY9" fmla="*/ 2426116 h 6858000"/>
              <a:gd name="connsiteX10" fmla="*/ 2035277 w 12192000"/>
              <a:gd name="connsiteY10" fmla="*/ 4431887 h 6858000"/>
              <a:gd name="connsiteX11" fmla="*/ 2271257 w 12192000"/>
              <a:gd name="connsiteY11" fmla="*/ 4667866 h 6858000"/>
              <a:gd name="connsiteX12" fmla="*/ 3215143 w 12192000"/>
              <a:gd name="connsiteY12" fmla="*/ 4667866 h 6858000"/>
              <a:gd name="connsiteX13" fmla="*/ 3451122 w 12192000"/>
              <a:gd name="connsiteY13" fmla="*/ 4431887 h 6858000"/>
              <a:gd name="connsiteX14" fmla="*/ 3451122 w 12192000"/>
              <a:gd name="connsiteY14" fmla="*/ 2426116 h 6858000"/>
              <a:gd name="connsiteX15" fmla="*/ 3215143 w 12192000"/>
              <a:gd name="connsiteY15" fmla="*/ 2190137 h 6858000"/>
              <a:gd name="connsiteX16" fmla="*/ 3947657 w 12192000"/>
              <a:gd name="connsiteY16" fmla="*/ 2190136 h 6858000"/>
              <a:gd name="connsiteX17" fmla="*/ 3711678 w 12192000"/>
              <a:gd name="connsiteY17" fmla="*/ 2426115 h 6858000"/>
              <a:gd name="connsiteX18" fmla="*/ 3711678 w 12192000"/>
              <a:gd name="connsiteY18" fmla="*/ 4431886 h 6858000"/>
              <a:gd name="connsiteX19" fmla="*/ 3947657 w 12192000"/>
              <a:gd name="connsiteY19" fmla="*/ 4667865 h 6858000"/>
              <a:gd name="connsiteX20" fmla="*/ 4891543 w 12192000"/>
              <a:gd name="connsiteY20" fmla="*/ 4667865 h 6858000"/>
              <a:gd name="connsiteX21" fmla="*/ 5127522 w 12192000"/>
              <a:gd name="connsiteY21" fmla="*/ 4431886 h 6858000"/>
              <a:gd name="connsiteX22" fmla="*/ 5127522 w 12192000"/>
              <a:gd name="connsiteY22" fmla="*/ 2426115 h 6858000"/>
              <a:gd name="connsiteX23" fmla="*/ 4891543 w 12192000"/>
              <a:gd name="connsiteY23" fmla="*/ 2190136 h 6858000"/>
              <a:gd name="connsiteX24" fmla="*/ 5624056 w 12192000"/>
              <a:gd name="connsiteY24" fmla="*/ 2190135 h 6858000"/>
              <a:gd name="connsiteX25" fmla="*/ 5388077 w 12192000"/>
              <a:gd name="connsiteY25" fmla="*/ 2426114 h 6858000"/>
              <a:gd name="connsiteX26" fmla="*/ 5388077 w 12192000"/>
              <a:gd name="connsiteY26" fmla="*/ 4431885 h 6858000"/>
              <a:gd name="connsiteX27" fmla="*/ 5624056 w 12192000"/>
              <a:gd name="connsiteY27" fmla="*/ 4667864 h 6858000"/>
              <a:gd name="connsiteX28" fmla="*/ 6567943 w 12192000"/>
              <a:gd name="connsiteY28" fmla="*/ 4667864 h 6858000"/>
              <a:gd name="connsiteX29" fmla="*/ 6803922 w 12192000"/>
              <a:gd name="connsiteY29" fmla="*/ 4431885 h 6858000"/>
              <a:gd name="connsiteX30" fmla="*/ 6803922 w 12192000"/>
              <a:gd name="connsiteY30" fmla="*/ 2426114 h 6858000"/>
              <a:gd name="connsiteX31" fmla="*/ 6567943 w 12192000"/>
              <a:gd name="connsiteY31" fmla="*/ 2190135 h 6858000"/>
              <a:gd name="connsiteX32" fmla="*/ 7300456 w 12192000"/>
              <a:gd name="connsiteY32" fmla="*/ 2190134 h 6858000"/>
              <a:gd name="connsiteX33" fmla="*/ 7064477 w 12192000"/>
              <a:gd name="connsiteY33" fmla="*/ 2426113 h 6858000"/>
              <a:gd name="connsiteX34" fmla="*/ 7064477 w 12192000"/>
              <a:gd name="connsiteY34" fmla="*/ 4431884 h 6858000"/>
              <a:gd name="connsiteX35" fmla="*/ 7300456 w 12192000"/>
              <a:gd name="connsiteY35" fmla="*/ 4667863 h 6858000"/>
              <a:gd name="connsiteX36" fmla="*/ 8244343 w 12192000"/>
              <a:gd name="connsiteY36" fmla="*/ 4667863 h 6858000"/>
              <a:gd name="connsiteX37" fmla="*/ 8480322 w 12192000"/>
              <a:gd name="connsiteY37" fmla="*/ 4431884 h 6858000"/>
              <a:gd name="connsiteX38" fmla="*/ 8480322 w 12192000"/>
              <a:gd name="connsiteY38" fmla="*/ 2426113 h 6858000"/>
              <a:gd name="connsiteX39" fmla="*/ 8244343 w 12192000"/>
              <a:gd name="connsiteY39" fmla="*/ 2190134 h 6858000"/>
              <a:gd name="connsiteX40" fmla="*/ 8976856 w 12192000"/>
              <a:gd name="connsiteY40" fmla="*/ 2190133 h 6858000"/>
              <a:gd name="connsiteX41" fmla="*/ 8740877 w 12192000"/>
              <a:gd name="connsiteY41" fmla="*/ 2426112 h 6858000"/>
              <a:gd name="connsiteX42" fmla="*/ 8740877 w 12192000"/>
              <a:gd name="connsiteY42" fmla="*/ 4431883 h 6858000"/>
              <a:gd name="connsiteX43" fmla="*/ 8976856 w 12192000"/>
              <a:gd name="connsiteY43" fmla="*/ 4667862 h 6858000"/>
              <a:gd name="connsiteX44" fmla="*/ 9920743 w 12192000"/>
              <a:gd name="connsiteY44" fmla="*/ 4667862 h 6858000"/>
              <a:gd name="connsiteX45" fmla="*/ 10156722 w 12192000"/>
              <a:gd name="connsiteY45" fmla="*/ 4431883 h 6858000"/>
              <a:gd name="connsiteX46" fmla="*/ 10156722 w 12192000"/>
              <a:gd name="connsiteY46" fmla="*/ 2426112 h 6858000"/>
              <a:gd name="connsiteX47" fmla="*/ 9920743 w 12192000"/>
              <a:gd name="connsiteY47" fmla="*/ 2190133 h 6858000"/>
              <a:gd name="connsiteX48" fmla="*/ 10653256 w 12192000"/>
              <a:gd name="connsiteY48" fmla="*/ 2190132 h 6858000"/>
              <a:gd name="connsiteX49" fmla="*/ 10417277 w 12192000"/>
              <a:gd name="connsiteY49" fmla="*/ 2426111 h 6858000"/>
              <a:gd name="connsiteX50" fmla="*/ 10417277 w 12192000"/>
              <a:gd name="connsiteY50" fmla="*/ 4431882 h 6858000"/>
              <a:gd name="connsiteX51" fmla="*/ 10653256 w 12192000"/>
              <a:gd name="connsiteY51" fmla="*/ 4667861 h 6858000"/>
              <a:gd name="connsiteX52" fmla="*/ 11597143 w 12192000"/>
              <a:gd name="connsiteY52" fmla="*/ 4667861 h 6858000"/>
              <a:gd name="connsiteX53" fmla="*/ 11833122 w 12192000"/>
              <a:gd name="connsiteY53" fmla="*/ 4431882 h 6858000"/>
              <a:gd name="connsiteX54" fmla="*/ 11833122 w 12192000"/>
              <a:gd name="connsiteY54" fmla="*/ 2426111 h 6858000"/>
              <a:gd name="connsiteX55" fmla="*/ 11597143 w 12192000"/>
              <a:gd name="connsiteY55" fmla="*/ 2190132 h 6858000"/>
              <a:gd name="connsiteX56" fmla="*/ 0 w 12192000"/>
              <a:gd name="connsiteY56" fmla="*/ 0 h 6858000"/>
              <a:gd name="connsiteX57" fmla="*/ 12192000 w 12192000"/>
              <a:gd name="connsiteY57" fmla="*/ 0 h 6858000"/>
              <a:gd name="connsiteX58" fmla="*/ 12192000 w 12192000"/>
              <a:gd name="connsiteY58" fmla="*/ 6858000 h 6858000"/>
              <a:gd name="connsiteX59" fmla="*/ 0 w 12192000"/>
              <a:gd name="connsiteY5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6858000">
                <a:moveTo>
                  <a:pt x="594856" y="2190138"/>
                </a:moveTo>
                <a:cubicBezTo>
                  <a:pt x="464528" y="2190138"/>
                  <a:pt x="358877" y="2295789"/>
                  <a:pt x="358877" y="2426117"/>
                </a:cubicBezTo>
                <a:lnTo>
                  <a:pt x="358877" y="4431888"/>
                </a:lnTo>
                <a:cubicBezTo>
                  <a:pt x="358877" y="4562216"/>
                  <a:pt x="464528" y="4667867"/>
                  <a:pt x="594856" y="4667867"/>
                </a:cubicBezTo>
                <a:lnTo>
                  <a:pt x="1538743" y="4667867"/>
                </a:lnTo>
                <a:cubicBezTo>
                  <a:pt x="1669071" y="4667867"/>
                  <a:pt x="1774722" y="4562216"/>
                  <a:pt x="1774722" y="4431888"/>
                </a:cubicBezTo>
                <a:lnTo>
                  <a:pt x="1774722" y="2426117"/>
                </a:lnTo>
                <a:cubicBezTo>
                  <a:pt x="1774722" y="2295789"/>
                  <a:pt x="1669071" y="2190138"/>
                  <a:pt x="1538743" y="2190138"/>
                </a:cubicBezTo>
                <a:close/>
                <a:moveTo>
                  <a:pt x="2271257" y="2190137"/>
                </a:moveTo>
                <a:cubicBezTo>
                  <a:pt x="2140929" y="2190137"/>
                  <a:pt x="2035277" y="2295788"/>
                  <a:pt x="2035277" y="2426116"/>
                </a:cubicBezTo>
                <a:lnTo>
                  <a:pt x="2035277" y="4431887"/>
                </a:lnTo>
                <a:cubicBezTo>
                  <a:pt x="2035277" y="4562215"/>
                  <a:pt x="2140929" y="4667866"/>
                  <a:pt x="2271257" y="4667866"/>
                </a:cubicBezTo>
                <a:lnTo>
                  <a:pt x="3215143" y="4667866"/>
                </a:lnTo>
                <a:cubicBezTo>
                  <a:pt x="3345472" y="4667866"/>
                  <a:pt x="3451122" y="4562215"/>
                  <a:pt x="3451122" y="4431887"/>
                </a:cubicBezTo>
                <a:lnTo>
                  <a:pt x="3451122" y="2426116"/>
                </a:lnTo>
                <a:cubicBezTo>
                  <a:pt x="3451122" y="2295788"/>
                  <a:pt x="3345472" y="2190137"/>
                  <a:pt x="3215143" y="2190137"/>
                </a:cubicBezTo>
                <a:close/>
                <a:moveTo>
                  <a:pt x="3947657" y="2190136"/>
                </a:moveTo>
                <a:cubicBezTo>
                  <a:pt x="3817328" y="2190136"/>
                  <a:pt x="3711678" y="2295787"/>
                  <a:pt x="3711678" y="2426115"/>
                </a:cubicBezTo>
                <a:lnTo>
                  <a:pt x="3711678" y="4431886"/>
                </a:lnTo>
                <a:cubicBezTo>
                  <a:pt x="3711678" y="4562214"/>
                  <a:pt x="3817328" y="4667865"/>
                  <a:pt x="3947657" y="4667865"/>
                </a:cubicBezTo>
                <a:lnTo>
                  <a:pt x="4891543" y="4667865"/>
                </a:lnTo>
                <a:cubicBezTo>
                  <a:pt x="5021871" y="4667865"/>
                  <a:pt x="5127522" y="4562214"/>
                  <a:pt x="5127522" y="4431886"/>
                </a:cubicBezTo>
                <a:lnTo>
                  <a:pt x="5127522" y="2426115"/>
                </a:lnTo>
                <a:cubicBezTo>
                  <a:pt x="5127522" y="2295787"/>
                  <a:pt x="5021871" y="2190136"/>
                  <a:pt x="4891543" y="2190136"/>
                </a:cubicBezTo>
                <a:close/>
                <a:moveTo>
                  <a:pt x="5624056" y="2190135"/>
                </a:moveTo>
                <a:cubicBezTo>
                  <a:pt x="5493728" y="2190135"/>
                  <a:pt x="5388077" y="2295786"/>
                  <a:pt x="5388077" y="2426114"/>
                </a:cubicBezTo>
                <a:lnTo>
                  <a:pt x="5388077" y="4431885"/>
                </a:lnTo>
                <a:cubicBezTo>
                  <a:pt x="5388077" y="4562213"/>
                  <a:pt x="5493728" y="4667864"/>
                  <a:pt x="5624056" y="4667864"/>
                </a:cubicBezTo>
                <a:lnTo>
                  <a:pt x="6567943" y="4667864"/>
                </a:lnTo>
                <a:cubicBezTo>
                  <a:pt x="6698271" y="4667864"/>
                  <a:pt x="6803922" y="4562213"/>
                  <a:pt x="6803922" y="4431885"/>
                </a:cubicBezTo>
                <a:lnTo>
                  <a:pt x="6803922" y="2426114"/>
                </a:lnTo>
                <a:cubicBezTo>
                  <a:pt x="6803922" y="2295786"/>
                  <a:pt x="6698271" y="2190135"/>
                  <a:pt x="6567943" y="2190135"/>
                </a:cubicBezTo>
                <a:close/>
                <a:moveTo>
                  <a:pt x="7300456" y="2190134"/>
                </a:moveTo>
                <a:cubicBezTo>
                  <a:pt x="7170128" y="2190134"/>
                  <a:pt x="7064477" y="2295785"/>
                  <a:pt x="7064477" y="2426113"/>
                </a:cubicBezTo>
                <a:lnTo>
                  <a:pt x="7064477" y="4431884"/>
                </a:lnTo>
                <a:cubicBezTo>
                  <a:pt x="7064477" y="4562212"/>
                  <a:pt x="7170128" y="4667863"/>
                  <a:pt x="7300456" y="4667863"/>
                </a:cubicBezTo>
                <a:lnTo>
                  <a:pt x="8244343" y="4667863"/>
                </a:lnTo>
                <a:cubicBezTo>
                  <a:pt x="8374671" y="4667863"/>
                  <a:pt x="8480322" y="4562212"/>
                  <a:pt x="8480322" y="4431884"/>
                </a:cubicBezTo>
                <a:lnTo>
                  <a:pt x="8480322" y="2426113"/>
                </a:lnTo>
                <a:cubicBezTo>
                  <a:pt x="8480322" y="2295785"/>
                  <a:pt x="8374671" y="2190134"/>
                  <a:pt x="8244343" y="2190134"/>
                </a:cubicBezTo>
                <a:close/>
                <a:moveTo>
                  <a:pt x="8976856" y="2190133"/>
                </a:moveTo>
                <a:cubicBezTo>
                  <a:pt x="8846528" y="2190133"/>
                  <a:pt x="8740877" y="2295784"/>
                  <a:pt x="8740877" y="2426112"/>
                </a:cubicBezTo>
                <a:lnTo>
                  <a:pt x="8740877" y="4431883"/>
                </a:lnTo>
                <a:cubicBezTo>
                  <a:pt x="8740877" y="4562211"/>
                  <a:pt x="8846528" y="4667862"/>
                  <a:pt x="8976856" y="4667862"/>
                </a:cubicBezTo>
                <a:lnTo>
                  <a:pt x="9920743" y="4667862"/>
                </a:lnTo>
                <a:cubicBezTo>
                  <a:pt x="10051071" y="4667862"/>
                  <a:pt x="10156722" y="4562211"/>
                  <a:pt x="10156722" y="4431883"/>
                </a:cubicBezTo>
                <a:lnTo>
                  <a:pt x="10156722" y="2426112"/>
                </a:lnTo>
                <a:cubicBezTo>
                  <a:pt x="10156722" y="2295784"/>
                  <a:pt x="10051071" y="2190133"/>
                  <a:pt x="9920743" y="2190133"/>
                </a:cubicBezTo>
                <a:close/>
                <a:moveTo>
                  <a:pt x="10653256" y="2190132"/>
                </a:moveTo>
                <a:cubicBezTo>
                  <a:pt x="10522928" y="2190132"/>
                  <a:pt x="10417277" y="2295783"/>
                  <a:pt x="10417277" y="2426111"/>
                </a:cubicBezTo>
                <a:lnTo>
                  <a:pt x="10417277" y="4431882"/>
                </a:lnTo>
                <a:cubicBezTo>
                  <a:pt x="10417277" y="4562210"/>
                  <a:pt x="10522928" y="4667861"/>
                  <a:pt x="10653256" y="4667861"/>
                </a:cubicBezTo>
                <a:lnTo>
                  <a:pt x="11597143" y="4667861"/>
                </a:lnTo>
                <a:cubicBezTo>
                  <a:pt x="11727471" y="4667861"/>
                  <a:pt x="11833122" y="4562210"/>
                  <a:pt x="11833122" y="4431882"/>
                </a:cubicBezTo>
                <a:lnTo>
                  <a:pt x="11833122" y="2426111"/>
                </a:lnTo>
                <a:cubicBezTo>
                  <a:pt x="11833122" y="2295783"/>
                  <a:pt x="11727471" y="2190132"/>
                  <a:pt x="11597143" y="2190132"/>
                </a:cubicBezTo>
                <a:close/>
                <a:moveTo>
                  <a:pt x="0" y="0"/>
                </a:moveTo>
                <a:lnTo>
                  <a:pt x="12192000" y="0"/>
                </a:lnTo>
                <a:lnTo>
                  <a:pt x="12192000" y="6858000"/>
                </a:lnTo>
                <a:lnTo>
                  <a:pt x="0" y="6858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Slide Number Placeholder 1">
            <a:extLst>
              <a:ext uri="{FF2B5EF4-FFF2-40B4-BE49-F238E27FC236}">
                <a16:creationId xmlns:a16="http://schemas.microsoft.com/office/drawing/2014/main" id="{C7BA49D4-EE21-FF67-F8B7-F0E16AC87E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3349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000">
        <p159:morph option="byObject"/>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0BA6B-44CD-0CD2-D080-D2E41D1D4C0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600EC6E-EC01-4DD4-F98E-52A3ABB82B07}"/>
              </a:ext>
            </a:extLst>
          </p:cNvPr>
          <p:cNvSpPr txBox="1"/>
          <p:nvPr/>
        </p:nvSpPr>
        <p:spPr>
          <a:xfrm>
            <a:off x="218974" y="1651280"/>
            <a:ext cx="3868397"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This presentation was designed to provide a visual and engaging way to showcase my professional experience, technical skills, and project accomplishments. While a traditional resume summarizes my qualifications, this format allows me to present detailed examples of my work and achievements in a clear, impactful way. It highlights the practical application of my skills in areas such as IT project management, systems upgrades, and software implementation.</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sp>
        <p:nvSpPr>
          <p:cNvPr id="11" name="TextBox 10">
            <a:extLst>
              <a:ext uri="{FF2B5EF4-FFF2-40B4-BE49-F238E27FC236}">
                <a16:creationId xmlns:a16="http://schemas.microsoft.com/office/drawing/2014/main" id="{7344C582-70AD-9DAD-2C77-18F949883145}"/>
              </a:ext>
            </a:extLst>
          </p:cNvPr>
          <p:cNvSpPr txBox="1"/>
          <p:nvPr/>
        </p:nvSpPr>
        <p:spPr>
          <a:xfrm>
            <a:off x="-246972" y="210373"/>
            <a:ext cx="36473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Why</a:t>
            </a:r>
          </a:p>
        </p:txBody>
      </p:sp>
      <p:grpSp>
        <p:nvGrpSpPr>
          <p:cNvPr id="7" name="Group 6">
            <a:extLst>
              <a:ext uri="{FF2B5EF4-FFF2-40B4-BE49-F238E27FC236}">
                <a16:creationId xmlns:a16="http://schemas.microsoft.com/office/drawing/2014/main" id="{CAD89213-C0A4-87D2-A817-C69175F52F30}"/>
              </a:ext>
            </a:extLst>
          </p:cNvPr>
          <p:cNvGrpSpPr/>
          <p:nvPr/>
        </p:nvGrpSpPr>
        <p:grpSpPr>
          <a:xfrm>
            <a:off x="-1471127" y="-4138128"/>
            <a:ext cx="15134254" cy="15134254"/>
            <a:chOff x="-1471127" y="-4138128"/>
            <a:chExt cx="15134254" cy="15134254"/>
          </a:xfrm>
        </p:grpSpPr>
        <p:sp>
          <p:nvSpPr>
            <p:cNvPr id="3" name="Partial Circle 2">
              <a:extLst>
                <a:ext uri="{FF2B5EF4-FFF2-40B4-BE49-F238E27FC236}">
                  <a16:creationId xmlns:a16="http://schemas.microsoft.com/office/drawing/2014/main" id="{47D3F5C1-F7D7-A4E4-A166-9CA1024968D7}"/>
                </a:ext>
              </a:extLst>
            </p:cNvPr>
            <p:cNvSpPr/>
            <p:nvPr/>
          </p:nvSpPr>
          <p:spPr>
            <a:xfrm rot="13500000">
              <a:off x="-1471127" y="-4138128"/>
              <a:ext cx="15134254" cy="15134254"/>
            </a:xfrm>
            <a:prstGeom prst="pi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Graphic 4" descr="Flashlight with solid fill">
              <a:extLst>
                <a:ext uri="{FF2B5EF4-FFF2-40B4-BE49-F238E27FC236}">
                  <a16:creationId xmlns:a16="http://schemas.microsoft.com/office/drawing/2014/main" id="{CE9D83F2-11BC-8B2A-ACD4-2A1E2804CA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00000">
              <a:off x="5646717" y="2314945"/>
              <a:ext cx="2228107" cy="2228107"/>
            </a:xfrm>
            <a:prstGeom prst="rect">
              <a:avLst/>
            </a:prstGeom>
          </p:spPr>
        </p:pic>
      </p:grpSp>
      <p:sp>
        <p:nvSpPr>
          <p:cNvPr id="2" name="Slide Number Placeholder 1">
            <a:extLst>
              <a:ext uri="{FF2B5EF4-FFF2-40B4-BE49-F238E27FC236}">
                <a16:creationId xmlns:a16="http://schemas.microsoft.com/office/drawing/2014/main" id="{4F3114A4-6C63-E466-D18C-98DC4B3566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741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20000">
        <p159:morph option="byObject"/>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23F4-3A12-DE34-640D-1493A73DBC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453811-5824-08A6-0E8A-93B004EDCB4E}"/>
              </a:ext>
            </a:extLst>
          </p:cNvPr>
          <p:cNvSpPr txBox="1"/>
          <p:nvPr/>
        </p:nvSpPr>
        <p:spPr>
          <a:xfrm>
            <a:off x="8033739" y="1710914"/>
            <a:ext cx="3868397"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By presenting my work in this format, I aim to give prospective employers and collaborators a deeper understanding of my capabilities beyond the resume. This portfolio demonstrates my commitment to delivering high-quality results and showcases my ability to communicate complex ideas in a professional, organized manner. It serves as both a reflection of my skills and a preview of the value I can bring to any team or organization.</a:t>
            </a:r>
            <a:endParaRPr kumimoji="0" lang="en-US" sz="18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endParaRPr>
          </a:p>
        </p:txBody>
      </p:sp>
      <p:sp>
        <p:nvSpPr>
          <p:cNvPr id="4" name="TextBox 3">
            <a:extLst>
              <a:ext uri="{FF2B5EF4-FFF2-40B4-BE49-F238E27FC236}">
                <a16:creationId xmlns:a16="http://schemas.microsoft.com/office/drawing/2014/main" id="{F61DE2D8-C128-D91E-7ADF-9FD23E9B9E50}"/>
              </a:ext>
            </a:extLst>
          </p:cNvPr>
          <p:cNvSpPr txBox="1"/>
          <p:nvPr/>
        </p:nvSpPr>
        <p:spPr>
          <a:xfrm>
            <a:off x="8402681" y="578121"/>
            <a:ext cx="36473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PURPOSE</a:t>
            </a:r>
          </a:p>
        </p:txBody>
      </p:sp>
      <p:grpSp>
        <p:nvGrpSpPr>
          <p:cNvPr id="7" name="Group 6">
            <a:extLst>
              <a:ext uri="{FF2B5EF4-FFF2-40B4-BE49-F238E27FC236}">
                <a16:creationId xmlns:a16="http://schemas.microsoft.com/office/drawing/2014/main" id="{39C3D078-DAC3-2379-783F-CD67AD8FEDE2}"/>
              </a:ext>
            </a:extLst>
          </p:cNvPr>
          <p:cNvGrpSpPr/>
          <p:nvPr/>
        </p:nvGrpSpPr>
        <p:grpSpPr>
          <a:xfrm rot="10800000">
            <a:off x="-1471127" y="-4138128"/>
            <a:ext cx="15134254" cy="15134254"/>
            <a:chOff x="-1471127" y="-4138128"/>
            <a:chExt cx="15134254" cy="15134254"/>
          </a:xfrm>
        </p:grpSpPr>
        <p:sp>
          <p:nvSpPr>
            <p:cNvPr id="3" name="Partial Circle 2">
              <a:extLst>
                <a:ext uri="{FF2B5EF4-FFF2-40B4-BE49-F238E27FC236}">
                  <a16:creationId xmlns:a16="http://schemas.microsoft.com/office/drawing/2014/main" id="{8F8DEA27-CD46-74CB-E0CE-04B56C6BB123}"/>
                </a:ext>
              </a:extLst>
            </p:cNvPr>
            <p:cNvSpPr/>
            <p:nvPr/>
          </p:nvSpPr>
          <p:spPr>
            <a:xfrm rot="13500000">
              <a:off x="-1471127" y="-4138128"/>
              <a:ext cx="15134254" cy="15134254"/>
            </a:xfrm>
            <a:prstGeom prst="pi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Graphic 4" descr="Flashlight with solid fill">
              <a:extLst>
                <a:ext uri="{FF2B5EF4-FFF2-40B4-BE49-F238E27FC236}">
                  <a16:creationId xmlns:a16="http://schemas.microsoft.com/office/drawing/2014/main" id="{8008EF4F-6E3C-2A31-9D3D-AFCC1E7257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00000">
              <a:off x="5646717" y="2314945"/>
              <a:ext cx="2228107" cy="2228107"/>
            </a:xfrm>
            <a:prstGeom prst="rect">
              <a:avLst/>
            </a:prstGeom>
          </p:spPr>
        </p:pic>
      </p:grpSp>
      <p:sp>
        <p:nvSpPr>
          <p:cNvPr id="6" name="Slide Number Placeholder 5">
            <a:extLst>
              <a:ext uri="{FF2B5EF4-FFF2-40B4-BE49-F238E27FC236}">
                <a16:creationId xmlns:a16="http://schemas.microsoft.com/office/drawing/2014/main" id="{856B219C-9A62-5F61-9006-4458018372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95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20000">
        <p159:morph option="byObject"/>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7CE80D9-C0D2-858F-038D-B4A131CF60D3}"/>
              </a:ext>
            </a:extLst>
          </p:cNvPr>
          <p:cNvSpPr>
            <a:spLocks noGrp="1"/>
          </p:cNvSpPr>
          <p:nvPr>
            <p:ph type="title"/>
          </p:nvPr>
        </p:nvSpPr>
        <p:spPr>
          <a:xfrm>
            <a:off x="838200" y="1748452"/>
            <a:ext cx="4974771" cy="3587786"/>
          </a:xfrm>
        </p:spPr>
        <p:txBody>
          <a:bodyPr vert="horz" lIns="91440" tIns="45720" rIns="91440" bIns="45720" rtlCol="0" anchor="ctr">
            <a:normAutofit/>
          </a:bodyPr>
          <a:lstStyle/>
          <a:p>
            <a:pPr algn="ctr"/>
            <a:r>
              <a:rPr lang="en-US" kern="1200" dirty="0">
                <a:solidFill>
                  <a:schemeClr val="bg1"/>
                </a:solidFill>
                <a:latin typeface="+mj-lt"/>
                <a:ea typeface="+mj-ea"/>
                <a:cs typeface="+mj-cs"/>
              </a:rPr>
              <a:t>PROFESSIONAL SUMMARY</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139840BD-D9DE-445A-46D4-037CBAAB1945}"/>
              </a:ext>
            </a:extLst>
          </p:cNvPr>
          <p:cNvSpPr txBox="1"/>
          <p:nvPr/>
        </p:nvSpPr>
        <p:spPr>
          <a:xfrm>
            <a:off x="6477270" y="1130846"/>
            <a:ext cx="4974771" cy="4351338"/>
          </a:xfrm>
          <a:prstGeom prst="rect">
            <a:avLst/>
          </a:prstGeom>
        </p:spPr>
        <p:txBody>
          <a:bodyPr vert="horz" lIns="91440" tIns="45720" rIns="91440" bIns="45720" rtlCol="0">
            <a:normAutofit fontScale="92500" lnSpcReduction="10000"/>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Strategic IT Project Manager with over 25 years of experience leading enterprise technology initiatives across Fortune 500 environments. Proven ability to translate business goals into actionable project plans, driving outcomes in cloud security, infrastructure modernization, and service delivery. Known for building high-performing, cross-functional teams and delivering projects on time, often reducing timelines by 20–30%. Skilled in aligning stakeholders, mitigating risk, and implementing scalable processes that boost operational efficiency. Recent certifications in AI-powered project management further strengthen the ability to lead complex, future-ready initiatives. Drove a 75% increase in Customer Satisfaction through improved policies and procedures.</a:t>
            </a:r>
            <a:endPar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6BF4FAD9-0D5B-CB5A-EFE8-FFC5A27758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306885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Video 9" title="Fireworks at night">
            <a:hlinkClick r:id="" action="ppaction://media"/>
            <a:extLst>
              <a:ext uri="{FF2B5EF4-FFF2-40B4-BE49-F238E27FC236}">
                <a16:creationId xmlns:a16="http://schemas.microsoft.com/office/drawing/2014/main" id="{1F989909-ABD6-4E53-6005-468E43F0A2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3410CFD-6981-2F1C-8BDE-3BCC9CEDC6A4}"/>
              </a:ext>
            </a:extLst>
          </p:cNvPr>
          <p:cNvSpPr txBox="1"/>
          <p:nvPr/>
        </p:nvSpPr>
        <p:spPr>
          <a:xfrm>
            <a:off x="0" y="0"/>
            <a:ext cx="12192000" cy="6858000"/>
          </a:xfrm>
          <a:custGeom>
            <a:avLst/>
            <a:gdLst/>
            <a:ahLst/>
            <a:cxnLst/>
            <a:rect l="l" t="t" r="r" b="b"/>
            <a:pathLst>
              <a:path w="12192000" h="6858000">
                <a:moveTo>
                  <a:pt x="5046576" y="2842633"/>
                </a:moveTo>
                <a:lnTo>
                  <a:pt x="5074704" y="2842633"/>
                </a:lnTo>
                <a:cubicBezTo>
                  <a:pt x="5096136" y="2842633"/>
                  <a:pt x="5111316" y="2843637"/>
                  <a:pt x="5120246" y="2845646"/>
                </a:cubicBezTo>
                <a:cubicBezTo>
                  <a:pt x="5129622" y="2847656"/>
                  <a:pt x="5137101" y="2852344"/>
                  <a:pt x="5142682" y="2859711"/>
                </a:cubicBezTo>
                <a:cubicBezTo>
                  <a:pt x="5148487" y="2867301"/>
                  <a:pt x="5151388" y="2876566"/>
                  <a:pt x="5151388" y="2887504"/>
                </a:cubicBezTo>
                <a:cubicBezTo>
                  <a:pt x="5151388" y="2904248"/>
                  <a:pt x="5146030" y="2915521"/>
                  <a:pt x="5135315" y="2921326"/>
                </a:cubicBezTo>
                <a:cubicBezTo>
                  <a:pt x="5124153" y="2927130"/>
                  <a:pt x="5106293" y="2930032"/>
                  <a:pt x="5081737" y="2930032"/>
                </a:cubicBezTo>
                <a:lnTo>
                  <a:pt x="5046576" y="2930032"/>
                </a:lnTo>
                <a:close/>
                <a:moveTo>
                  <a:pt x="3744739" y="2840289"/>
                </a:moveTo>
                <a:cubicBezTo>
                  <a:pt x="3765724" y="2840289"/>
                  <a:pt x="3781016" y="2849442"/>
                  <a:pt x="3790616" y="2867747"/>
                </a:cubicBezTo>
                <a:cubicBezTo>
                  <a:pt x="3800438" y="2886277"/>
                  <a:pt x="3805350" y="2921102"/>
                  <a:pt x="3805350" y="2972225"/>
                </a:cubicBezTo>
                <a:cubicBezTo>
                  <a:pt x="3805350" y="3024910"/>
                  <a:pt x="3800327" y="3060182"/>
                  <a:pt x="3790281" y="3078042"/>
                </a:cubicBezTo>
                <a:cubicBezTo>
                  <a:pt x="3780235" y="3095678"/>
                  <a:pt x="3765054" y="3104496"/>
                  <a:pt x="3744739" y="3104496"/>
                </a:cubicBezTo>
                <a:cubicBezTo>
                  <a:pt x="3724201" y="3104496"/>
                  <a:pt x="3709132" y="3095343"/>
                  <a:pt x="3699533" y="3077037"/>
                </a:cubicBezTo>
                <a:cubicBezTo>
                  <a:pt x="3689487" y="3058954"/>
                  <a:pt x="3684464" y="3024017"/>
                  <a:pt x="3684464" y="2972225"/>
                </a:cubicBezTo>
                <a:cubicBezTo>
                  <a:pt x="3684464" y="2919540"/>
                  <a:pt x="3689487" y="2884379"/>
                  <a:pt x="3699533" y="2866743"/>
                </a:cubicBezTo>
                <a:cubicBezTo>
                  <a:pt x="3709579" y="2849107"/>
                  <a:pt x="3724648" y="2840289"/>
                  <a:pt x="3744739" y="2840289"/>
                </a:cubicBezTo>
                <a:close/>
                <a:moveTo>
                  <a:pt x="8374373" y="2740499"/>
                </a:moveTo>
                <a:lnTo>
                  <a:pt x="8374373" y="2852009"/>
                </a:lnTo>
                <a:lnTo>
                  <a:pt x="8411208" y="2852009"/>
                </a:lnTo>
                <a:lnTo>
                  <a:pt x="8411208" y="3094785"/>
                </a:lnTo>
                <a:lnTo>
                  <a:pt x="8375042" y="3094785"/>
                </a:lnTo>
                <a:lnTo>
                  <a:pt x="8375042" y="3206294"/>
                </a:lnTo>
                <a:lnTo>
                  <a:pt x="8819406" y="3206294"/>
                </a:lnTo>
                <a:lnTo>
                  <a:pt x="8819406" y="3057280"/>
                </a:lnTo>
                <a:lnTo>
                  <a:pt x="8697180" y="3057280"/>
                </a:lnTo>
                <a:lnTo>
                  <a:pt x="8697180" y="3094785"/>
                </a:lnTo>
                <a:lnTo>
                  <a:pt x="8591364" y="3094785"/>
                </a:lnTo>
                <a:lnTo>
                  <a:pt x="8591364" y="3018436"/>
                </a:lnTo>
                <a:lnTo>
                  <a:pt x="8683451" y="3018436"/>
                </a:lnTo>
                <a:lnTo>
                  <a:pt x="8683451" y="2923670"/>
                </a:lnTo>
                <a:lnTo>
                  <a:pt x="8591364" y="2923670"/>
                </a:lnTo>
                <a:lnTo>
                  <a:pt x="8591364" y="2852009"/>
                </a:lnTo>
                <a:lnTo>
                  <a:pt x="8697180" y="2852009"/>
                </a:lnTo>
                <a:lnTo>
                  <a:pt x="8697180" y="2889514"/>
                </a:lnTo>
                <a:lnTo>
                  <a:pt x="8819406" y="2889514"/>
                </a:lnTo>
                <a:lnTo>
                  <a:pt x="8819406" y="2740499"/>
                </a:lnTo>
                <a:close/>
                <a:moveTo>
                  <a:pt x="8053685" y="2740499"/>
                </a:moveTo>
                <a:lnTo>
                  <a:pt x="8053685" y="2852009"/>
                </a:lnTo>
                <a:lnTo>
                  <a:pt x="8096548" y="2852009"/>
                </a:lnTo>
                <a:lnTo>
                  <a:pt x="8096548" y="3094785"/>
                </a:lnTo>
                <a:lnTo>
                  <a:pt x="8053685" y="3094785"/>
                </a:lnTo>
                <a:lnTo>
                  <a:pt x="8053685" y="3206294"/>
                </a:lnTo>
                <a:lnTo>
                  <a:pt x="8319232" y="3206294"/>
                </a:lnTo>
                <a:lnTo>
                  <a:pt x="8319232" y="3094785"/>
                </a:lnTo>
                <a:lnTo>
                  <a:pt x="8276704" y="3094785"/>
                </a:lnTo>
                <a:lnTo>
                  <a:pt x="8276704" y="2852009"/>
                </a:lnTo>
                <a:lnTo>
                  <a:pt x="8319232" y="2852009"/>
                </a:lnTo>
                <a:lnTo>
                  <a:pt x="8319232" y="2740499"/>
                </a:lnTo>
                <a:close/>
                <a:moveTo>
                  <a:pt x="6918536" y="2740499"/>
                </a:moveTo>
                <a:lnTo>
                  <a:pt x="6918536" y="2852009"/>
                </a:lnTo>
                <a:lnTo>
                  <a:pt x="6959389" y="2852009"/>
                </a:lnTo>
                <a:lnTo>
                  <a:pt x="6959389" y="3094785"/>
                </a:lnTo>
                <a:lnTo>
                  <a:pt x="6918536" y="3094785"/>
                </a:lnTo>
                <a:lnTo>
                  <a:pt x="6918536" y="3206294"/>
                </a:lnTo>
                <a:lnTo>
                  <a:pt x="7109743" y="3206294"/>
                </a:lnTo>
                <a:lnTo>
                  <a:pt x="7109743" y="3094785"/>
                </a:lnTo>
                <a:lnTo>
                  <a:pt x="7068555" y="3094785"/>
                </a:lnTo>
                <a:lnTo>
                  <a:pt x="7068555" y="2930702"/>
                </a:lnTo>
                <a:lnTo>
                  <a:pt x="7264785" y="3212322"/>
                </a:lnTo>
                <a:lnTo>
                  <a:pt x="7418152" y="3212322"/>
                </a:lnTo>
                <a:lnTo>
                  <a:pt x="7418152" y="2852009"/>
                </a:lnTo>
                <a:lnTo>
                  <a:pt x="7458670" y="2852009"/>
                </a:lnTo>
                <a:lnTo>
                  <a:pt x="7458670" y="2740499"/>
                </a:lnTo>
                <a:lnTo>
                  <a:pt x="7270812" y="2740499"/>
                </a:lnTo>
                <a:lnTo>
                  <a:pt x="7270812" y="2852009"/>
                </a:lnTo>
                <a:lnTo>
                  <a:pt x="7308652" y="2852009"/>
                </a:lnTo>
                <a:lnTo>
                  <a:pt x="7308652" y="2983945"/>
                </a:lnTo>
                <a:lnTo>
                  <a:pt x="7139211" y="2740499"/>
                </a:lnTo>
                <a:close/>
                <a:moveTo>
                  <a:pt x="6412223" y="2740499"/>
                </a:moveTo>
                <a:lnTo>
                  <a:pt x="6412223" y="2852009"/>
                </a:lnTo>
                <a:lnTo>
                  <a:pt x="6449058" y="2852009"/>
                </a:lnTo>
                <a:lnTo>
                  <a:pt x="6449058" y="3094785"/>
                </a:lnTo>
                <a:lnTo>
                  <a:pt x="6412893" y="3094785"/>
                </a:lnTo>
                <a:lnTo>
                  <a:pt x="6412893" y="3206294"/>
                </a:lnTo>
                <a:lnTo>
                  <a:pt x="6857256" y="3206294"/>
                </a:lnTo>
                <a:lnTo>
                  <a:pt x="6857256" y="3057280"/>
                </a:lnTo>
                <a:lnTo>
                  <a:pt x="6735031" y="3057280"/>
                </a:lnTo>
                <a:lnTo>
                  <a:pt x="6735031" y="3094785"/>
                </a:lnTo>
                <a:lnTo>
                  <a:pt x="6629214" y="3094785"/>
                </a:lnTo>
                <a:lnTo>
                  <a:pt x="6629214" y="3018436"/>
                </a:lnTo>
                <a:lnTo>
                  <a:pt x="6721301" y="3018436"/>
                </a:lnTo>
                <a:lnTo>
                  <a:pt x="6721301" y="2923670"/>
                </a:lnTo>
                <a:lnTo>
                  <a:pt x="6629214" y="2923670"/>
                </a:lnTo>
                <a:lnTo>
                  <a:pt x="6629214" y="2852009"/>
                </a:lnTo>
                <a:lnTo>
                  <a:pt x="6735031" y="2852009"/>
                </a:lnTo>
                <a:lnTo>
                  <a:pt x="6735031" y="2889514"/>
                </a:lnTo>
                <a:lnTo>
                  <a:pt x="6857256" y="2889514"/>
                </a:lnTo>
                <a:lnTo>
                  <a:pt x="6857256" y="2740499"/>
                </a:lnTo>
                <a:close/>
                <a:moveTo>
                  <a:pt x="5893520" y="2740499"/>
                </a:moveTo>
                <a:lnTo>
                  <a:pt x="5893520" y="2936729"/>
                </a:lnTo>
                <a:lnTo>
                  <a:pt x="5980920" y="2936729"/>
                </a:lnTo>
                <a:lnTo>
                  <a:pt x="5980920" y="2852009"/>
                </a:lnTo>
                <a:lnTo>
                  <a:pt x="6034497" y="2852009"/>
                </a:lnTo>
                <a:lnTo>
                  <a:pt x="6034497" y="3094785"/>
                </a:lnTo>
                <a:lnTo>
                  <a:pt x="5994314" y="3094785"/>
                </a:lnTo>
                <a:lnTo>
                  <a:pt x="5994314" y="3206294"/>
                </a:lnTo>
                <a:lnTo>
                  <a:pt x="6255842" y="3206294"/>
                </a:lnTo>
                <a:lnTo>
                  <a:pt x="6255842" y="3094785"/>
                </a:lnTo>
                <a:lnTo>
                  <a:pt x="6214654" y="3094785"/>
                </a:lnTo>
                <a:lnTo>
                  <a:pt x="6214654" y="2852009"/>
                </a:lnTo>
                <a:lnTo>
                  <a:pt x="6267897" y="2852009"/>
                </a:lnTo>
                <a:lnTo>
                  <a:pt x="6267897" y="2936729"/>
                </a:lnTo>
                <a:lnTo>
                  <a:pt x="6355296" y="2936729"/>
                </a:lnTo>
                <a:lnTo>
                  <a:pt x="6355296" y="2740499"/>
                </a:lnTo>
                <a:close/>
                <a:moveTo>
                  <a:pt x="5383523" y="2740499"/>
                </a:moveTo>
                <a:lnTo>
                  <a:pt x="5383523" y="2852009"/>
                </a:lnTo>
                <a:lnTo>
                  <a:pt x="5420358" y="2852009"/>
                </a:lnTo>
                <a:lnTo>
                  <a:pt x="5420358" y="3094785"/>
                </a:lnTo>
                <a:lnTo>
                  <a:pt x="5384193" y="3094785"/>
                </a:lnTo>
                <a:lnTo>
                  <a:pt x="5384193" y="3206294"/>
                </a:lnTo>
                <a:lnTo>
                  <a:pt x="5828556" y="3206294"/>
                </a:lnTo>
                <a:lnTo>
                  <a:pt x="5828556" y="3057280"/>
                </a:lnTo>
                <a:lnTo>
                  <a:pt x="5706331" y="3057280"/>
                </a:lnTo>
                <a:lnTo>
                  <a:pt x="5706331" y="3094785"/>
                </a:lnTo>
                <a:lnTo>
                  <a:pt x="5600515" y="3094785"/>
                </a:lnTo>
                <a:lnTo>
                  <a:pt x="5600515" y="3018436"/>
                </a:lnTo>
                <a:lnTo>
                  <a:pt x="5692602" y="3018436"/>
                </a:lnTo>
                <a:lnTo>
                  <a:pt x="5692602" y="2923670"/>
                </a:lnTo>
                <a:lnTo>
                  <a:pt x="5600515" y="2923670"/>
                </a:lnTo>
                <a:lnTo>
                  <a:pt x="5600515" y="2852009"/>
                </a:lnTo>
                <a:lnTo>
                  <a:pt x="5706331" y="2852009"/>
                </a:lnTo>
                <a:lnTo>
                  <a:pt x="5706331" y="2889514"/>
                </a:lnTo>
                <a:lnTo>
                  <a:pt x="5828556" y="2889514"/>
                </a:lnTo>
                <a:lnTo>
                  <a:pt x="5828556" y="2740499"/>
                </a:lnTo>
                <a:close/>
                <a:moveTo>
                  <a:pt x="4821213" y="2740499"/>
                </a:moveTo>
                <a:lnTo>
                  <a:pt x="4821213" y="2852009"/>
                </a:lnTo>
                <a:lnTo>
                  <a:pt x="4866419" y="2852009"/>
                </a:lnTo>
                <a:lnTo>
                  <a:pt x="4866419" y="3094785"/>
                </a:lnTo>
                <a:lnTo>
                  <a:pt x="4821213" y="3094785"/>
                </a:lnTo>
                <a:lnTo>
                  <a:pt x="4821213" y="3206294"/>
                </a:lnTo>
                <a:lnTo>
                  <a:pt x="5093458" y="3206294"/>
                </a:lnTo>
                <a:lnTo>
                  <a:pt x="5093458" y="3094785"/>
                </a:lnTo>
                <a:lnTo>
                  <a:pt x="5046576" y="3094785"/>
                </a:lnTo>
                <a:lnTo>
                  <a:pt x="5046576" y="3029487"/>
                </a:lnTo>
                <a:lnTo>
                  <a:pt x="5119241" y="3029487"/>
                </a:lnTo>
                <a:cubicBezTo>
                  <a:pt x="5176615" y="3029487"/>
                  <a:pt x="5219031" y="3024687"/>
                  <a:pt x="5246489" y="3015087"/>
                </a:cubicBezTo>
                <a:cubicBezTo>
                  <a:pt x="5274395" y="3005265"/>
                  <a:pt x="5296830" y="2989415"/>
                  <a:pt x="5313797" y="2967537"/>
                </a:cubicBezTo>
                <a:cubicBezTo>
                  <a:pt x="5330763" y="2945882"/>
                  <a:pt x="5339246" y="2918647"/>
                  <a:pt x="5339246" y="2885830"/>
                </a:cubicBezTo>
                <a:cubicBezTo>
                  <a:pt x="5339246" y="2859264"/>
                  <a:pt x="5332102" y="2834819"/>
                  <a:pt x="5317815" y="2812495"/>
                </a:cubicBezTo>
                <a:cubicBezTo>
                  <a:pt x="5303528" y="2790171"/>
                  <a:pt x="5281204" y="2772535"/>
                  <a:pt x="5250843" y="2759587"/>
                </a:cubicBezTo>
                <a:cubicBezTo>
                  <a:pt x="5220482" y="2746862"/>
                  <a:pt x="5172485" y="2740499"/>
                  <a:pt x="5106852" y="2740499"/>
                </a:cubicBezTo>
                <a:close/>
                <a:moveTo>
                  <a:pt x="4067398" y="2740499"/>
                </a:moveTo>
                <a:lnTo>
                  <a:pt x="4067398" y="2852009"/>
                </a:lnTo>
                <a:lnTo>
                  <a:pt x="4104234" y="2852009"/>
                </a:lnTo>
                <a:lnTo>
                  <a:pt x="4104234" y="3094785"/>
                </a:lnTo>
                <a:lnTo>
                  <a:pt x="4068403" y="3094785"/>
                </a:lnTo>
                <a:lnTo>
                  <a:pt x="4068403" y="3206294"/>
                </a:lnTo>
                <a:lnTo>
                  <a:pt x="4248894" y="3206294"/>
                </a:lnTo>
                <a:lnTo>
                  <a:pt x="4248894" y="3094785"/>
                </a:lnTo>
                <a:lnTo>
                  <a:pt x="4212059" y="3094785"/>
                </a:lnTo>
                <a:lnTo>
                  <a:pt x="4212059" y="2837945"/>
                </a:lnTo>
                <a:lnTo>
                  <a:pt x="4351363" y="3206294"/>
                </a:lnTo>
                <a:lnTo>
                  <a:pt x="4421014" y="3206294"/>
                </a:lnTo>
                <a:lnTo>
                  <a:pt x="4561657" y="2834596"/>
                </a:lnTo>
                <a:lnTo>
                  <a:pt x="4561657" y="3094785"/>
                </a:lnTo>
                <a:lnTo>
                  <a:pt x="4524487" y="3094785"/>
                </a:lnTo>
                <a:lnTo>
                  <a:pt x="4524487" y="3206294"/>
                </a:lnTo>
                <a:lnTo>
                  <a:pt x="4767598" y="3206294"/>
                </a:lnTo>
                <a:lnTo>
                  <a:pt x="4767598" y="3094785"/>
                </a:lnTo>
                <a:lnTo>
                  <a:pt x="4730093" y="3094785"/>
                </a:lnTo>
                <a:lnTo>
                  <a:pt x="4730093" y="2852009"/>
                </a:lnTo>
                <a:lnTo>
                  <a:pt x="4766593" y="2852009"/>
                </a:lnTo>
                <a:lnTo>
                  <a:pt x="4766593" y="2740499"/>
                </a:lnTo>
                <a:lnTo>
                  <a:pt x="4487317" y="2740499"/>
                </a:lnTo>
                <a:lnTo>
                  <a:pt x="4416996" y="2920321"/>
                </a:lnTo>
                <a:lnTo>
                  <a:pt x="4348349" y="2740499"/>
                </a:lnTo>
                <a:close/>
                <a:moveTo>
                  <a:pt x="9031040" y="2734472"/>
                </a:moveTo>
                <a:cubicBezTo>
                  <a:pt x="8990186" y="2734472"/>
                  <a:pt x="8955807" y="2746639"/>
                  <a:pt x="8927902" y="2770972"/>
                </a:cubicBezTo>
                <a:cubicBezTo>
                  <a:pt x="8899773" y="2795305"/>
                  <a:pt x="8885708" y="2829127"/>
                  <a:pt x="8885708" y="2872436"/>
                </a:cubicBezTo>
                <a:cubicBezTo>
                  <a:pt x="8885708" y="2896546"/>
                  <a:pt x="8891624" y="2918535"/>
                  <a:pt x="8903456" y="2938404"/>
                </a:cubicBezTo>
                <a:cubicBezTo>
                  <a:pt x="8915288" y="2958495"/>
                  <a:pt x="8929576" y="2974234"/>
                  <a:pt x="8946319" y="2985619"/>
                </a:cubicBezTo>
                <a:cubicBezTo>
                  <a:pt x="8964178" y="2998121"/>
                  <a:pt x="8992084" y="3012967"/>
                  <a:pt x="9030034" y="3030156"/>
                </a:cubicBezTo>
                <a:cubicBezTo>
                  <a:pt x="9060172" y="3043551"/>
                  <a:pt x="9079930" y="3054043"/>
                  <a:pt x="9089306" y="3061633"/>
                </a:cubicBezTo>
                <a:cubicBezTo>
                  <a:pt x="9098012" y="3068554"/>
                  <a:pt x="9102365" y="3077260"/>
                  <a:pt x="9102365" y="3087753"/>
                </a:cubicBezTo>
                <a:cubicBezTo>
                  <a:pt x="9102365" y="3107844"/>
                  <a:pt x="9089864" y="3117890"/>
                  <a:pt x="9064860" y="3117890"/>
                </a:cubicBezTo>
                <a:cubicBezTo>
                  <a:pt x="9030258" y="3117890"/>
                  <a:pt x="9006706" y="3097575"/>
                  <a:pt x="8994204" y="3056945"/>
                </a:cubicBezTo>
                <a:lnTo>
                  <a:pt x="8889392" y="3056945"/>
                </a:lnTo>
                <a:lnTo>
                  <a:pt x="8889392" y="3206294"/>
                </a:lnTo>
                <a:lnTo>
                  <a:pt x="8994204" y="3206294"/>
                </a:lnTo>
                <a:lnTo>
                  <a:pt x="8994204" y="3175822"/>
                </a:lnTo>
                <a:cubicBezTo>
                  <a:pt x="9027468" y="3200155"/>
                  <a:pt x="9064638" y="3212322"/>
                  <a:pt x="9105714" y="3212322"/>
                </a:cubicBezTo>
                <a:cubicBezTo>
                  <a:pt x="9149916" y="3212322"/>
                  <a:pt x="9186528" y="3198592"/>
                  <a:pt x="9215549" y="3171134"/>
                </a:cubicBezTo>
                <a:cubicBezTo>
                  <a:pt x="9244570" y="3144121"/>
                  <a:pt x="9259081" y="3111081"/>
                  <a:pt x="9259081" y="3072014"/>
                </a:cubicBezTo>
                <a:cubicBezTo>
                  <a:pt x="9259081" y="3046564"/>
                  <a:pt x="9252942" y="3022901"/>
                  <a:pt x="9240664" y="3001023"/>
                </a:cubicBezTo>
                <a:cubicBezTo>
                  <a:pt x="9235306" y="2991200"/>
                  <a:pt x="9228554" y="2981657"/>
                  <a:pt x="9220404" y="2972392"/>
                </a:cubicBezTo>
                <a:cubicBezTo>
                  <a:pt x="9212256" y="2963128"/>
                  <a:pt x="9204276" y="2955928"/>
                  <a:pt x="9196462" y="2950794"/>
                </a:cubicBezTo>
                <a:cubicBezTo>
                  <a:pt x="9181058" y="2940301"/>
                  <a:pt x="9150474" y="2923670"/>
                  <a:pt x="9104709" y="2900899"/>
                </a:cubicBezTo>
                <a:cubicBezTo>
                  <a:pt x="9070553" y="2884156"/>
                  <a:pt x="9050350" y="2873328"/>
                  <a:pt x="9044099" y="2868417"/>
                </a:cubicBezTo>
                <a:cubicBezTo>
                  <a:pt x="9037625" y="2863729"/>
                  <a:pt x="9034388" y="2856697"/>
                  <a:pt x="9034388" y="2847321"/>
                </a:cubicBezTo>
                <a:cubicBezTo>
                  <a:pt x="9034388" y="2827899"/>
                  <a:pt x="9045774" y="2818188"/>
                  <a:pt x="9068544" y="2818188"/>
                </a:cubicBezTo>
                <a:cubicBezTo>
                  <a:pt x="9100914" y="2818188"/>
                  <a:pt x="9123462" y="2836494"/>
                  <a:pt x="9136186" y="2873105"/>
                </a:cubicBezTo>
                <a:lnTo>
                  <a:pt x="9240329" y="2873105"/>
                </a:lnTo>
                <a:lnTo>
                  <a:pt x="9240329" y="2740499"/>
                </a:lnTo>
                <a:lnTo>
                  <a:pt x="9134847" y="2740499"/>
                </a:lnTo>
                <a:lnTo>
                  <a:pt x="9134847" y="2769298"/>
                </a:lnTo>
                <a:cubicBezTo>
                  <a:pt x="9106495" y="2746080"/>
                  <a:pt x="9071892" y="2734472"/>
                  <a:pt x="9031040" y="2734472"/>
                </a:cubicBezTo>
                <a:close/>
                <a:moveTo>
                  <a:pt x="7738318" y="2731123"/>
                </a:moveTo>
                <a:cubicBezTo>
                  <a:pt x="7670899" y="2731123"/>
                  <a:pt x="7616093" y="2754675"/>
                  <a:pt x="7573901" y="2801779"/>
                </a:cubicBezTo>
                <a:cubicBezTo>
                  <a:pt x="7531708" y="2848884"/>
                  <a:pt x="7510611" y="2906145"/>
                  <a:pt x="7510611" y="2973564"/>
                </a:cubicBezTo>
                <a:cubicBezTo>
                  <a:pt x="7510611" y="3040537"/>
                  <a:pt x="7532154" y="3097241"/>
                  <a:pt x="7575240" y="3143675"/>
                </a:cubicBezTo>
                <a:cubicBezTo>
                  <a:pt x="7618103" y="3190332"/>
                  <a:pt x="7684182" y="3213661"/>
                  <a:pt x="7773479" y="3213661"/>
                </a:cubicBezTo>
                <a:cubicBezTo>
                  <a:pt x="7838889" y="3213661"/>
                  <a:pt x="7890235" y="3197700"/>
                  <a:pt x="7927516" y="3165776"/>
                </a:cubicBezTo>
                <a:cubicBezTo>
                  <a:pt x="7964351" y="3134075"/>
                  <a:pt x="7987903" y="3093334"/>
                  <a:pt x="7998172" y="3043551"/>
                </a:cubicBezTo>
                <a:lnTo>
                  <a:pt x="7877287" y="3001023"/>
                </a:lnTo>
                <a:cubicBezTo>
                  <a:pt x="7865455" y="3069112"/>
                  <a:pt x="7836657" y="3103156"/>
                  <a:pt x="7790892" y="3103156"/>
                </a:cubicBezTo>
                <a:cubicBezTo>
                  <a:pt x="7738653" y="3103156"/>
                  <a:pt x="7712534" y="3059624"/>
                  <a:pt x="7712534" y="2972560"/>
                </a:cubicBezTo>
                <a:cubicBezTo>
                  <a:pt x="7712534" y="2885718"/>
                  <a:pt x="7737760" y="2842298"/>
                  <a:pt x="7788213" y="2842298"/>
                </a:cubicBezTo>
                <a:cubicBezTo>
                  <a:pt x="7806519" y="2842298"/>
                  <a:pt x="7822816" y="2848325"/>
                  <a:pt x="7837103" y="2860380"/>
                </a:cubicBezTo>
                <a:cubicBezTo>
                  <a:pt x="7851391" y="2872659"/>
                  <a:pt x="7861548" y="2889402"/>
                  <a:pt x="7867576" y="2910610"/>
                </a:cubicBezTo>
                <a:lnTo>
                  <a:pt x="7983773" y="2910610"/>
                </a:lnTo>
                <a:lnTo>
                  <a:pt x="7983773" y="2740499"/>
                </a:lnTo>
                <a:lnTo>
                  <a:pt x="7871929" y="2740499"/>
                </a:lnTo>
                <a:lnTo>
                  <a:pt x="7871929" y="2771642"/>
                </a:lnTo>
                <a:cubicBezTo>
                  <a:pt x="7837550" y="2744629"/>
                  <a:pt x="7793013" y="2731123"/>
                  <a:pt x="7738318" y="2731123"/>
                </a:cubicBezTo>
                <a:close/>
                <a:moveTo>
                  <a:pt x="3744739" y="2731123"/>
                </a:moveTo>
                <a:cubicBezTo>
                  <a:pt x="3725540" y="2731123"/>
                  <a:pt x="3707235" y="2732518"/>
                  <a:pt x="3689822" y="2735309"/>
                </a:cubicBezTo>
                <a:cubicBezTo>
                  <a:pt x="3672409" y="2738100"/>
                  <a:pt x="3656279" y="2742062"/>
                  <a:pt x="3641434" y="2747197"/>
                </a:cubicBezTo>
                <a:cubicBezTo>
                  <a:pt x="3626588" y="2752331"/>
                  <a:pt x="3612133" y="2759252"/>
                  <a:pt x="3598069" y="2767958"/>
                </a:cubicBezTo>
                <a:cubicBezTo>
                  <a:pt x="3558555" y="2792738"/>
                  <a:pt x="3529422" y="2823211"/>
                  <a:pt x="3510670" y="2859376"/>
                </a:cubicBezTo>
                <a:cubicBezTo>
                  <a:pt x="3491694" y="2895764"/>
                  <a:pt x="3482206" y="2933381"/>
                  <a:pt x="3482206" y="2972225"/>
                </a:cubicBezTo>
                <a:cubicBezTo>
                  <a:pt x="3482206" y="3043216"/>
                  <a:pt x="3506540" y="3101147"/>
                  <a:pt x="3555207" y="3146019"/>
                </a:cubicBezTo>
                <a:cubicBezTo>
                  <a:pt x="3603650" y="3191114"/>
                  <a:pt x="3666828" y="3213661"/>
                  <a:pt x="3744739" y="3213661"/>
                </a:cubicBezTo>
                <a:cubicBezTo>
                  <a:pt x="3825330" y="3213661"/>
                  <a:pt x="3889289" y="3189663"/>
                  <a:pt x="3936616" y="3141666"/>
                </a:cubicBezTo>
                <a:cubicBezTo>
                  <a:pt x="3983943" y="3093669"/>
                  <a:pt x="4007607" y="3037188"/>
                  <a:pt x="4007607" y="2972225"/>
                </a:cubicBezTo>
                <a:cubicBezTo>
                  <a:pt x="4007607" y="2940748"/>
                  <a:pt x="4001803" y="2910945"/>
                  <a:pt x="3990194" y="2882816"/>
                </a:cubicBezTo>
                <a:cubicBezTo>
                  <a:pt x="3978586" y="2854688"/>
                  <a:pt x="3961396" y="2828568"/>
                  <a:pt x="3938625" y="2804458"/>
                </a:cubicBezTo>
                <a:cubicBezTo>
                  <a:pt x="3892860" y="2755568"/>
                  <a:pt x="3828232" y="2731123"/>
                  <a:pt x="3744739" y="2731123"/>
                </a:cubicBezTo>
                <a:close/>
                <a:moveTo>
                  <a:pt x="3156794" y="2731123"/>
                </a:moveTo>
                <a:cubicBezTo>
                  <a:pt x="3089375" y="2731123"/>
                  <a:pt x="3034569" y="2754675"/>
                  <a:pt x="2992376" y="2801779"/>
                </a:cubicBezTo>
                <a:cubicBezTo>
                  <a:pt x="2950183" y="2848884"/>
                  <a:pt x="2929087" y="2906145"/>
                  <a:pt x="2929087" y="2973564"/>
                </a:cubicBezTo>
                <a:cubicBezTo>
                  <a:pt x="2929087" y="3040537"/>
                  <a:pt x="2950630" y="3097241"/>
                  <a:pt x="2993715" y="3143675"/>
                </a:cubicBezTo>
                <a:cubicBezTo>
                  <a:pt x="3036578" y="3190332"/>
                  <a:pt x="3102658" y="3213661"/>
                  <a:pt x="3191954" y="3213661"/>
                </a:cubicBezTo>
                <a:cubicBezTo>
                  <a:pt x="3257364" y="3213661"/>
                  <a:pt x="3308710" y="3197700"/>
                  <a:pt x="3345992" y="3165776"/>
                </a:cubicBezTo>
                <a:cubicBezTo>
                  <a:pt x="3382827" y="3134075"/>
                  <a:pt x="3406379" y="3093334"/>
                  <a:pt x="3416648" y="3043551"/>
                </a:cubicBezTo>
                <a:lnTo>
                  <a:pt x="3295762" y="3001023"/>
                </a:lnTo>
                <a:cubicBezTo>
                  <a:pt x="3283930" y="3069112"/>
                  <a:pt x="3255132" y="3103156"/>
                  <a:pt x="3209367" y="3103156"/>
                </a:cubicBezTo>
                <a:cubicBezTo>
                  <a:pt x="3157129" y="3103156"/>
                  <a:pt x="3131009" y="3059624"/>
                  <a:pt x="3131009" y="2972560"/>
                </a:cubicBezTo>
                <a:cubicBezTo>
                  <a:pt x="3131009" y="2885718"/>
                  <a:pt x="3156236" y="2842298"/>
                  <a:pt x="3206688" y="2842298"/>
                </a:cubicBezTo>
                <a:cubicBezTo>
                  <a:pt x="3224994" y="2842298"/>
                  <a:pt x="3241291" y="2848325"/>
                  <a:pt x="3255578" y="2860380"/>
                </a:cubicBezTo>
                <a:cubicBezTo>
                  <a:pt x="3269866" y="2872659"/>
                  <a:pt x="3280023" y="2889402"/>
                  <a:pt x="3286051" y="2910610"/>
                </a:cubicBezTo>
                <a:lnTo>
                  <a:pt x="3402248" y="2910610"/>
                </a:lnTo>
                <a:lnTo>
                  <a:pt x="3402248" y="2740499"/>
                </a:lnTo>
                <a:lnTo>
                  <a:pt x="3290404" y="2740499"/>
                </a:lnTo>
                <a:lnTo>
                  <a:pt x="3290404" y="2771642"/>
                </a:lnTo>
                <a:cubicBezTo>
                  <a:pt x="3256025" y="2744629"/>
                  <a:pt x="3211488" y="2731123"/>
                  <a:pt x="3156794" y="2731123"/>
                </a:cubicBezTo>
                <a:close/>
                <a:moveTo>
                  <a:pt x="6363184" y="2023483"/>
                </a:moveTo>
                <a:lnTo>
                  <a:pt x="6379592" y="2023483"/>
                </a:lnTo>
                <a:cubicBezTo>
                  <a:pt x="6406828" y="2023483"/>
                  <a:pt x="6425580" y="2024264"/>
                  <a:pt x="6435849" y="2025827"/>
                </a:cubicBezTo>
                <a:cubicBezTo>
                  <a:pt x="6446565" y="2027389"/>
                  <a:pt x="6455383" y="2031854"/>
                  <a:pt x="6462304" y="2039221"/>
                </a:cubicBezTo>
                <a:cubicBezTo>
                  <a:pt x="6469224" y="2046365"/>
                  <a:pt x="6472684" y="2055964"/>
                  <a:pt x="6472684" y="2068019"/>
                </a:cubicBezTo>
                <a:cubicBezTo>
                  <a:pt x="6472684" y="2080075"/>
                  <a:pt x="6469224" y="2089562"/>
                  <a:pt x="6462304" y="2096483"/>
                </a:cubicBezTo>
                <a:cubicBezTo>
                  <a:pt x="6455383" y="2103850"/>
                  <a:pt x="6446900" y="2108315"/>
                  <a:pt x="6436854" y="2109878"/>
                </a:cubicBezTo>
                <a:cubicBezTo>
                  <a:pt x="6427478" y="2111440"/>
                  <a:pt x="6409618" y="2112221"/>
                  <a:pt x="6383276" y="2112221"/>
                </a:cubicBezTo>
                <a:lnTo>
                  <a:pt x="6363184" y="2112221"/>
                </a:lnTo>
                <a:close/>
                <a:moveTo>
                  <a:pt x="5821189" y="2021139"/>
                </a:moveTo>
                <a:cubicBezTo>
                  <a:pt x="5842174" y="2021139"/>
                  <a:pt x="5857466" y="2030292"/>
                  <a:pt x="5867065" y="2048597"/>
                </a:cubicBezTo>
                <a:cubicBezTo>
                  <a:pt x="5876888" y="2067126"/>
                  <a:pt x="5881799" y="2101952"/>
                  <a:pt x="5881799" y="2153075"/>
                </a:cubicBezTo>
                <a:cubicBezTo>
                  <a:pt x="5881799" y="2205760"/>
                  <a:pt x="5876776" y="2241032"/>
                  <a:pt x="5866731" y="2258892"/>
                </a:cubicBezTo>
                <a:cubicBezTo>
                  <a:pt x="5856685" y="2276528"/>
                  <a:pt x="5841505" y="2285346"/>
                  <a:pt x="5821189" y="2285346"/>
                </a:cubicBezTo>
                <a:cubicBezTo>
                  <a:pt x="5800651" y="2285346"/>
                  <a:pt x="5785582" y="2276193"/>
                  <a:pt x="5775983" y="2257887"/>
                </a:cubicBezTo>
                <a:cubicBezTo>
                  <a:pt x="5765937" y="2239804"/>
                  <a:pt x="5760914" y="2204867"/>
                  <a:pt x="5760914" y="2153075"/>
                </a:cubicBezTo>
                <a:cubicBezTo>
                  <a:pt x="5760914" y="2100390"/>
                  <a:pt x="5765937" y="2065229"/>
                  <a:pt x="5775983" y="2047593"/>
                </a:cubicBezTo>
                <a:cubicBezTo>
                  <a:pt x="5786028" y="2029957"/>
                  <a:pt x="5801097" y="2021139"/>
                  <a:pt x="5821189" y="2021139"/>
                </a:cubicBezTo>
                <a:close/>
                <a:moveTo>
                  <a:pt x="6726548" y="1921349"/>
                </a:moveTo>
                <a:lnTo>
                  <a:pt x="6726548" y="2032859"/>
                </a:lnTo>
                <a:lnTo>
                  <a:pt x="6763383" y="2032859"/>
                </a:lnTo>
                <a:lnTo>
                  <a:pt x="6763383" y="2275635"/>
                </a:lnTo>
                <a:lnTo>
                  <a:pt x="6727217" y="2275635"/>
                </a:lnTo>
                <a:lnTo>
                  <a:pt x="6727217" y="2387144"/>
                </a:lnTo>
                <a:lnTo>
                  <a:pt x="7171581" y="2387144"/>
                </a:lnTo>
                <a:lnTo>
                  <a:pt x="7171581" y="2238130"/>
                </a:lnTo>
                <a:lnTo>
                  <a:pt x="7049356" y="2238130"/>
                </a:lnTo>
                <a:lnTo>
                  <a:pt x="7049356" y="2275635"/>
                </a:lnTo>
                <a:lnTo>
                  <a:pt x="6943539" y="2275635"/>
                </a:lnTo>
                <a:lnTo>
                  <a:pt x="6943539" y="2199286"/>
                </a:lnTo>
                <a:lnTo>
                  <a:pt x="7035626" y="2199286"/>
                </a:lnTo>
                <a:lnTo>
                  <a:pt x="7035626" y="2104520"/>
                </a:lnTo>
                <a:lnTo>
                  <a:pt x="6943539" y="2104520"/>
                </a:lnTo>
                <a:lnTo>
                  <a:pt x="6943539" y="2032859"/>
                </a:lnTo>
                <a:lnTo>
                  <a:pt x="7049356" y="2032859"/>
                </a:lnTo>
                <a:lnTo>
                  <a:pt x="7049356" y="2070364"/>
                </a:lnTo>
                <a:lnTo>
                  <a:pt x="7171581" y="2070364"/>
                </a:lnTo>
                <a:lnTo>
                  <a:pt x="7171581" y="1921349"/>
                </a:lnTo>
                <a:close/>
                <a:moveTo>
                  <a:pt x="6145188" y="1921349"/>
                </a:moveTo>
                <a:lnTo>
                  <a:pt x="6145188" y="2032859"/>
                </a:lnTo>
                <a:lnTo>
                  <a:pt x="6183028" y="2032859"/>
                </a:lnTo>
                <a:lnTo>
                  <a:pt x="6183028" y="2275635"/>
                </a:lnTo>
                <a:lnTo>
                  <a:pt x="6145188" y="2275635"/>
                </a:lnTo>
                <a:lnTo>
                  <a:pt x="6145188" y="2387144"/>
                </a:lnTo>
                <a:lnTo>
                  <a:pt x="6398345" y="2387144"/>
                </a:lnTo>
                <a:lnTo>
                  <a:pt x="6398345" y="2275635"/>
                </a:lnTo>
                <a:lnTo>
                  <a:pt x="6363184" y="2275635"/>
                </a:lnTo>
                <a:lnTo>
                  <a:pt x="6363184" y="2196942"/>
                </a:lnTo>
                <a:lnTo>
                  <a:pt x="6420446" y="2196942"/>
                </a:lnTo>
                <a:lnTo>
                  <a:pt x="6521909" y="2387144"/>
                </a:lnTo>
                <a:lnTo>
                  <a:pt x="6689676" y="2387144"/>
                </a:lnTo>
                <a:lnTo>
                  <a:pt x="6689676" y="2275635"/>
                </a:lnTo>
                <a:lnTo>
                  <a:pt x="6656189" y="2275635"/>
                </a:lnTo>
                <a:lnTo>
                  <a:pt x="6591896" y="2169148"/>
                </a:lnTo>
                <a:cubicBezTo>
                  <a:pt x="6612211" y="2159995"/>
                  <a:pt x="6628619" y="2145708"/>
                  <a:pt x="6641121" y="2126286"/>
                </a:cubicBezTo>
                <a:cubicBezTo>
                  <a:pt x="6653622" y="2106640"/>
                  <a:pt x="6659873" y="2084763"/>
                  <a:pt x="6659873" y="2060652"/>
                </a:cubicBezTo>
                <a:cubicBezTo>
                  <a:pt x="6659873" y="2028506"/>
                  <a:pt x="6649604" y="2000600"/>
                  <a:pt x="6629066" y="1976937"/>
                </a:cubicBezTo>
                <a:cubicBezTo>
                  <a:pt x="6608750" y="1953719"/>
                  <a:pt x="6582296" y="1938651"/>
                  <a:pt x="6549703" y="1931730"/>
                </a:cubicBezTo>
                <a:cubicBezTo>
                  <a:pt x="6538094" y="1929274"/>
                  <a:pt x="6525370" y="1927321"/>
                  <a:pt x="6511528" y="1925870"/>
                </a:cubicBezTo>
                <a:cubicBezTo>
                  <a:pt x="6497687" y="1924419"/>
                  <a:pt x="6481056" y="1923303"/>
                  <a:pt x="6461634" y="1922521"/>
                </a:cubicBezTo>
                <a:cubicBezTo>
                  <a:pt x="6442212" y="1921740"/>
                  <a:pt x="6421115" y="1921349"/>
                  <a:pt x="6398345" y="1921349"/>
                </a:cubicBezTo>
                <a:close/>
                <a:moveTo>
                  <a:pt x="5821189" y="1911973"/>
                </a:moveTo>
                <a:cubicBezTo>
                  <a:pt x="5801990" y="1911973"/>
                  <a:pt x="5783684" y="1913368"/>
                  <a:pt x="5766272" y="1916159"/>
                </a:cubicBezTo>
                <a:cubicBezTo>
                  <a:pt x="5748859" y="1918949"/>
                  <a:pt x="5732729" y="1922912"/>
                  <a:pt x="5717885" y="1928047"/>
                </a:cubicBezTo>
                <a:cubicBezTo>
                  <a:pt x="5703038" y="1933181"/>
                  <a:pt x="5688583" y="1940102"/>
                  <a:pt x="5674519" y="1948808"/>
                </a:cubicBezTo>
                <a:cubicBezTo>
                  <a:pt x="5635005" y="1973588"/>
                  <a:pt x="5605872" y="2004061"/>
                  <a:pt x="5587120" y="2040226"/>
                </a:cubicBezTo>
                <a:cubicBezTo>
                  <a:pt x="5568144" y="2076614"/>
                  <a:pt x="5558656" y="2114231"/>
                  <a:pt x="5558656" y="2153075"/>
                </a:cubicBezTo>
                <a:cubicBezTo>
                  <a:pt x="5558656" y="2224066"/>
                  <a:pt x="5582990" y="2281997"/>
                  <a:pt x="5631656" y="2326869"/>
                </a:cubicBezTo>
                <a:cubicBezTo>
                  <a:pt x="5680100" y="2371964"/>
                  <a:pt x="5743278" y="2394511"/>
                  <a:pt x="5821189" y="2394511"/>
                </a:cubicBezTo>
                <a:cubicBezTo>
                  <a:pt x="5901780" y="2394511"/>
                  <a:pt x="5965738" y="2370513"/>
                  <a:pt x="6013066" y="2322516"/>
                </a:cubicBezTo>
                <a:cubicBezTo>
                  <a:pt x="6060393" y="2274518"/>
                  <a:pt x="6084057" y="2218038"/>
                  <a:pt x="6084057" y="2153075"/>
                </a:cubicBezTo>
                <a:cubicBezTo>
                  <a:pt x="6084057" y="2121598"/>
                  <a:pt x="6078253" y="2091795"/>
                  <a:pt x="6066644" y="2063666"/>
                </a:cubicBezTo>
                <a:cubicBezTo>
                  <a:pt x="6055035" y="2035538"/>
                  <a:pt x="6037846" y="2009418"/>
                  <a:pt x="6015076" y="1985308"/>
                </a:cubicBezTo>
                <a:cubicBezTo>
                  <a:pt x="5969310" y="1936418"/>
                  <a:pt x="5904682" y="1911973"/>
                  <a:pt x="5821189" y="1911973"/>
                </a:cubicBezTo>
                <a:close/>
                <a:moveTo>
                  <a:pt x="5233244" y="1911973"/>
                </a:moveTo>
                <a:cubicBezTo>
                  <a:pt x="5165824" y="1911973"/>
                  <a:pt x="5111019" y="1935525"/>
                  <a:pt x="5068826" y="1982629"/>
                </a:cubicBezTo>
                <a:cubicBezTo>
                  <a:pt x="5026633" y="2029733"/>
                  <a:pt x="5005537" y="2086995"/>
                  <a:pt x="5005537" y="2154414"/>
                </a:cubicBezTo>
                <a:cubicBezTo>
                  <a:pt x="5005537" y="2221387"/>
                  <a:pt x="5027079" y="2278091"/>
                  <a:pt x="5070166" y="2324525"/>
                </a:cubicBezTo>
                <a:cubicBezTo>
                  <a:pt x="5113028" y="2371182"/>
                  <a:pt x="5179107" y="2394511"/>
                  <a:pt x="5268405" y="2394511"/>
                </a:cubicBezTo>
                <a:cubicBezTo>
                  <a:pt x="5333814" y="2394511"/>
                  <a:pt x="5385160" y="2378550"/>
                  <a:pt x="5422441" y="2346626"/>
                </a:cubicBezTo>
                <a:cubicBezTo>
                  <a:pt x="5459276" y="2314925"/>
                  <a:pt x="5482828" y="2274184"/>
                  <a:pt x="5493098" y="2224401"/>
                </a:cubicBezTo>
                <a:lnTo>
                  <a:pt x="5372212" y="2181873"/>
                </a:lnTo>
                <a:cubicBezTo>
                  <a:pt x="5360380" y="2249962"/>
                  <a:pt x="5331583" y="2284006"/>
                  <a:pt x="5285818" y="2284006"/>
                </a:cubicBezTo>
                <a:cubicBezTo>
                  <a:pt x="5233579" y="2284006"/>
                  <a:pt x="5207459" y="2240474"/>
                  <a:pt x="5207459" y="2153410"/>
                </a:cubicBezTo>
                <a:cubicBezTo>
                  <a:pt x="5207459" y="2066568"/>
                  <a:pt x="5232685" y="2023148"/>
                  <a:pt x="5283138" y="2023148"/>
                </a:cubicBezTo>
                <a:cubicBezTo>
                  <a:pt x="5301444" y="2023148"/>
                  <a:pt x="5317741" y="2029175"/>
                  <a:pt x="5332028" y="2041230"/>
                </a:cubicBezTo>
                <a:cubicBezTo>
                  <a:pt x="5346316" y="2053509"/>
                  <a:pt x="5356473" y="2070252"/>
                  <a:pt x="5362501" y="2091460"/>
                </a:cubicBezTo>
                <a:lnTo>
                  <a:pt x="5478698" y="2091460"/>
                </a:lnTo>
                <a:lnTo>
                  <a:pt x="5478698" y="1921349"/>
                </a:lnTo>
                <a:lnTo>
                  <a:pt x="5366854" y="1921349"/>
                </a:lnTo>
                <a:lnTo>
                  <a:pt x="5366854" y="1952492"/>
                </a:lnTo>
                <a:cubicBezTo>
                  <a:pt x="5332475" y="1925479"/>
                  <a:pt x="5287938" y="1911973"/>
                  <a:pt x="5233244" y="1911973"/>
                </a:cubicBezTo>
                <a:close/>
                <a:moveTo>
                  <a:pt x="0" y="0"/>
                </a:moveTo>
                <a:lnTo>
                  <a:pt x="12192000" y="0"/>
                </a:lnTo>
                <a:lnTo>
                  <a:pt x="12192000" y="6858000"/>
                </a:lnTo>
                <a:lnTo>
                  <a:pt x="0" y="6858000"/>
                </a:lnTo>
                <a:close/>
              </a:path>
            </a:pathLst>
          </a:custGeom>
          <a:solidFill>
            <a:schemeClr val="bg1">
              <a:alpha val="8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Rockwell Extra Bold" panose="02060903040505020403" pitchFamily="18" charset="0"/>
              <a:ea typeface="+mn-ea"/>
              <a:cs typeface="+mn-cs"/>
            </a:endParaRPr>
          </a:p>
        </p:txBody>
      </p:sp>
      <p:sp>
        <p:nvSpPr>
          <p:cNvPr id="2" name="Slide Number Placeholder 1">
            <a:extLst>
              <a:ext uri="{FF2B5EF4-FFF2-40B4-BE49-F238E27FC236}">
                <a16:creationId xmlns:a16="http://schemas.microsoft.com/office/drawing/2014/main" id="{F5AEACDD-BFB6-67A1-A127-D1C598FD41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B76C7-9294-461A-9630-886A836BA2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370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5000">
        <p15:prstTrans prst="curtains"/>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E2F8190-B336-998F-4247-5C8420EBB681}"/>
              </a:ext>
            </a:extLst>
          </p:cNvPr>
          <p:cNvSpPr/>
          <p:nvPr/>
        </p:nvSpPr>
        <p:spPr>
          <a:xfrm>
            <a:off x="0" y="120581"/>
            <a:ext cx="2450690" cy="84298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CF1C415-2201-BD6A-0EF4-E4934F4E3A62}"/>
              </a:ext>
            </a:extLst>
          </p:cNvPr>
          <p:cNvSpPr/>
          <p:nvPr/>
        </p:nvSpPr>
        <p:spPr>
          <a:xfrm>
            <a:off x="0" y="806245"/>
            <a:ext cx="12192000" cy="605175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7F12125-0AE2-6D28-E2A8-DAB418FD5397}"/>
              </a:ext>
            </a:extLst>
          </p:cNvPr>
          <p:cNvSpPr txBox="1"/>
          <p:nvPr/>
        </p:nvSpPr>
        <p:spPr>
          <a:xfrm>
            <a:off x="4901381" y="159914"/>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PRODUCT</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8" name="TextBox 7">
            <a:extLst>
              <a:ext uri="{FF2B5EF4-FFF2-40B4-BE49-F238E27FC236}">
                <a16:creationId xmlns:a16="http://schemas.microsoft.com/office/drawing/2014/main" id="{245B0BA7-B146-58E1-8051-F0877B617F3C}"/>
              </a:ext>
            </a:extLst>
          </p:cNvPr>
          <p:cNvSpPr txBox="1"/>
          <p:nvPr/>
        </p:nvSpPr>
        <p:spPr>
          <a:xfrm>
            <a:off x="61453" y="159913"/>
            <a:ext cx="238923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PROJECT MANAGEMENT</a:t>
            </a:r>
          </a:p>
        </p:txBody>
      </p:sp>
      <p:sp>
        <p:nvSpPr>
          <p:cNvPr id="9" name="TextBox 8">
            <a:extLst>
              <a:ext uri="{FF2B5EF4-FFF2-40B4-BE49-F238E27FC236}">
                <a16:creationId xmlns:a16="http://schemas.microsoft.com/office/drawing/2014/main" id="{4E9CCF21-6F6E-C3C8-8C42-1E26677586EC}"/>
              </a:ext>
            </a:extLst>
          </p:cNvPr>
          <p:cNvSpPr txBox="1"/>
          <p:nvPr/>
        </p:nvSpPr>
        <p:spPr>
          <a:xfrm>
            <a:off x="245069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INFO</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0" name="TextBox 9">
            <a:extLst>
              <a:ext uri="{FF2B5EF4-FFF2-40B4-BE49-F238E27FC236}">
                <a16:creationId xmlns:a16="http://schemas.microsoft.com/office/drawing/2014/main" id="{9D443DD0-CEA8-2554-5EC9-5E7EFBB0EE5E}"/>
              </a:ext>
            </a:extLst>
          </p:cNvPr>
          <p:cNvSpPr txBox="1"/>
          <p:nvPr/>
        </p:nvSpPr>
        <p:spPr>
          <a:xfrm>
            <a:off x="7352071" y="159912"/>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DATE</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sp>
        <p:nvSpPr>
          <p:cNvPr id="11" name="TextBox 10">
            <a:extLst>
              <a:ext uri="{FF2B5EF4-FFF2-40B4-BE49-F238E27FC236}">
                <a16:creationId xmlns:a16="http://schemas.microsoft.com/office/drawing/2014/main" id="{A910F134-21BF-0068-59E1-9DDFEC825455}"/>
              </a:ext>
            </a:extLst>
          </p:cNvPr>
          <p:cNvSpPr txBox="1"/>
          <p:nvPr/>
        </p:nvSpPr>
        <p:spPr>
          <a:xfrm>
            <a:off x="9741309" y="159910"/>
            <a:ext cx="2389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RESULTS</a:t>
            </a:r>
            <a:endParaRPr kumimoji="0" lang="en-US" sz="3600" b="0"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endParaRPr>
          </a:p>
        </p:txBody>
      </p:sp>
      <p:graphicFrame>
        <p:nvGraphicFramePr>
          <p:cNvPr id="19" name="TextBox 14">
            <a:extLst>
              <a:ext uri="{FF2B5EF4-FFF2-40B4-BE49-F238E27FC236}">
                <a16:creationId xmlns:a16="http://schemas.microsoft.com/office/drawing/2014/main" id="{B2FC551B-E9D9-0043-8C56-97FAC1D41AA8}"/>
              </a:ext>
            </a:extLst>
          </p:cNvPr>
          <p:cNvGraphicFramePr/>
          <p:nvPr/>
        </p:nvGraphicFramePr>
        <p:xfrm>
          <a:off x="481781" y="1283607"/>
          <a:ext cx="11228438"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CD5B6CE-5F88-D41A-7280-A06C336048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411AB-B06B-44CC-ADC6-239C4944E12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56682"/>
      </p:ext>
    </p:extLst>
  </p:cSld>
  <p:clrMapOvr>
    <a:masterClrMapping/>
  </p:clrMapOvr>
  <mc:AlternateContent xmlns:mc="http://schemas.openxmlformats.org/markup-compatibility/2006" xmlns:p159="http://schemas.microsoft.com/office/powerpoint/2015/09/main">
    <mc:Choice Requires="p159">
      <p:transition spd="slow" advClick="0" advTm="15000">
        <p159:morph option="byObject"/>
      </p:transition>
    </mc:Choice>
    <mc:Fallback xmlns="">
      <p:transition spd="slow" advClick="0" advTm="1500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525</Words>
  <Application>Microsoft Office PowerPoint</Application>
  <PresentationFormat>Widescreen</PresentationFormat>
  <Paragraphs>206</Paragraphs>
  <Slides>13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Anton SC</vt:lpstr>
      <vt:lpstr>Aptos</vt:lpstr>
      <vt:lpstr>Aptos Black</vt:lpstr>
      <vt:lpstr>Aptos Display</vt:lpstr>
      <vt:lpstr>Aptos ExtraBold</vt:lpstr>
      <vt:lpstr>Arial</vt:lpstr>
      <vt:lpstr>Rockwell Extra Bold</vt:lpstr>
      <vt:lpstr>1_Office Theme</vt:lpstr>
      <vt:lpstr>PowerPoint Presentation</vt:lpstr>
      <vt:lpstr>PowerPoint Presentation</vt:lpstr>
      <vt:lpstr>PowerPoint Presentation</vt:lpstr>
      <vt:lpstr>PowerPoint Presentation</vt:lpstr>
      <vt:lpstr>PowerPoint Presentation</vt:lpstr>
      <vt:lpstr>PowerPoint Presentation</vt:lpstr>
      <vt:lpstr>PROFESSIONAL SUMMARY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Howard Stone</dc:creator>
  <cp:lastModifiedBy>Howard Stone</cp:lastModifiedBy>
  <cp:revision>1</cp:revision>
  <dcterms:created xsi:type="dcterms:W3CDTF">2025-07-29T00:11:52Z</dcterms:created>
  <dcterms:modified xsi:type="dcterms:W3CDTF">2025-07-29T00:21:38Z</dcterms:modified>
</cp:coreProperties>
</file>